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1" r:id="rId2"/>
  </p:sldMasterIdLst>
  <p:notesMasterIdLst>
    <p:notesMasterId r:id="rId34"/>
  </p:notesMasterIdLst>
  <p:handoutMasterIdLst>
    <p:handoutMasterId r:id="rId35"/>
  </p:handoutMasterIdLst>
  <p:sldIdLst>
    <p:sldId id="1003" r:id="rId3"/>
    <p:sldId id="1070" r:id="rId4"/>
    <p:sldId id="1106" r:id="rId5"/>
    <p:sldId id="483" r:id="rId6"/>
    <p:sldId id="1044" r:id="rId7"/>
    <p:sldId id="1079" r:id="rId8"/>
    <p:sldId id="1105" r:id="rId9"/>
    <p:sldId id="1102" r:id="rId10"/>
    <p:sldId id="1103" r:id="rId11"/>
    <p:sldId id="1101" r:id="rId12"/>
    <p:sldId id="270" r:id="rId13"/>
    <p:sldId id="258" r:id="rId14"/>
    <p:sldId id="1098" r:id="rId15"/>
    <p:sldId id="1096" r:id="rId16"/>
    <p:sldId id="1097" r:id="rId17"/>
    <p:sldId id="1093" r:id="rId18"/>
    <p:sldId id="1099" r:id="rId19"/>
    <p:sldId id="1100" r:id="rId20"/>
    <p:sldId id="1063" r:id="rId21"/>
    <p:sldId id="1065" r:id="rId22"/>
    <p:sldId id="1042" r:id="rId23"/>
    <p:sldId id="1053" r:id="rId24"/>
    <p:sldId id="1073" r:id="rId25"/>
    <p:sldId id="1085" r:id="rId26"/>
    <p:sldId id="1086" r:id="rId27"/>
    <p:sldId id="1090" r:id="rId28"/>
    <p:sldId id="1088" r:id="rId29"/>
    <p:sldId id="1095" r:id="rId30"/>
    <p:sldId id="1091" r:id="rId31"/>
    <p:sldId id="1092" r:id="rId32"/>
    <p:sldId id="1107" r:id="rId33"/>
  </p:sldIdLst>
  <p:sldSz cx="12192000" cy="6858000"/>
  <p:notesSz cx="9236075" cy="6950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181" autoAdjust="0"/>
    <p:restoredTop sz="85031" autoAdjust="0"/>
  </p:normalViewPr>
  <p:slideViewPr>
    <p:cSldViewPr snapToGrid="0">
      <p:cViewPr varScale="1">
        <p:scale>
          <a:sx n="95" d="100"/>
          <a:sy n="95" d="100"/>
        </p:scale>
        <p:origin x="894"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ableStyles" Target="tableStyles.xml"/><Relationship Id="rId21" Type="http://schemas.openxmlformats.org/officeDocument/2006/relationships/slide" Target="slides/slide19.xml"/><Relationship Id="rId34"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handoutMaster" Target="handoutMasters/handoutMaster1.xml"/><Relationship Id="rId8" Type="http://schemas.openxmlformats.org/officeDocument/2006/relationships/slide" Target="slides/slide6.xml"/><Relationship Id="rId3"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B93CEF1-22B3-887D-0E2A-792E83C05D38}"/>
              </a:ext>
            </a:extLst>
          </p:cNvPr>
          <p:cNvSpPr>
            <a:spLocks noGrp="1"/>
          </p:cNvSpPr>
          <p:nvPr>
            <p:ph type="hdr" sz="quarter"/>
          </p:nvPr>
        </p:nvSpPr>
        <p:spPr>
          <a:xfrm>
            <a:off x="0" y="0"/>
            <a:ext cx="4002299" cy="349113"/>
          </a:xfrm>
          <a:prstGeom prst="rect">
            <a:avLst/>
          </a:prstGeom>
        </p:spPr>
        <p:txBody>
          <a:bodyPr vert="horz" lIns="92492" tIns="46246" rIns="92492" bIns="46246" rtlCol="0"/>
          <a:lstStyle>
            <a:lvl1pPr algn="l">
              <a:defRPr sz="1200"/>
            </a:lvl1pPr>
          </a:lstStyle>
          <a:p>
            <a:endParaRPr lang="en-US"/>
          </a:p>
        </p:txBody>
      </p:sp>
      <p:sp>
        <p:nvSpPr>
          <p:cNvPr id="3" name="Date Placeholder 2">
            <a:extLst>
              <a:ext uri="{FF2B5EF4-FFF2-40B4-BE49-F238E27FC236}">
                <a16:creationId xmlns:a16="http://schemas.microsoft.com/office/drawing/2014/main" id="{4EAC54DA-9DCC-714C-F3BC-583D3246BA02}"/>
              </a:ext>
            </a:extLst>
          </p:cNvPr>
          <p:cNvSpPr>
            <a:spLocks noGrp="1"/>
          </p:cNvSpPr>
          <p:nvPr>
            <p:ph type="dt" sz="quarter" idx="1"/>
          </p:nvPr>
        </p:nvSpPr>
        <p:spPr>
          <a:xfrm>
            <a:off x="5232173" y="0"/>
            <a:ext cx="4002299" cy="349113"/>
          </a:xfrm>
          <a:prstGeom prst="rect">
            <a:avLst/>
          </a:prstGeom>
        </p:spPr>
        <p:txBody>
          <a:bodyPr vert="horz" lIns="92492" tIns="46246" rIns="92492" bIns="46246" rtlCol="0"/>
          <a:lstStyle>
            <a:lvl1pPr algn="r">
              <a:defRPr sz="1200"/>
            </a:lvl1pPr>
          </a:lstStyle>
          <a:p>
            <a:endParaRPr lang="en-US"/>
          </a:p>
        </p:txBody>
      </p:sp>
      <p:sp>
        <p:nvSpPr>
          <p:cNvPr id="4" name="Footer Placeholder 3">
            <a:extLst>
              <a:ext uri="{FF2B5EF4-FFF2-40B4-BE49-F238E27FC236}">
                <a16:creationId xmlns:a16="http://schemas.microsoft.com/office/drawing/2014/main" id="{48214E4C-6533-36E3-6C93-1A6E5270455B}"/>
              </a:ext>
            </a:extLst>
          </p:cNvPr>
          <p:cNvSpPr>
            <a:spLocks noGrp="1"/>
          </p:cNvSpPr>
          <p:nvPr>
            <p:ph type="ftr" sz="quarter" idx="2"/>
          </p:nvPr>
        </p:nvSpPr>
        <p:spPr>
          <a:xfrm>
            <a:off x="0" y="6600963"/>
            <a:ext cx="4002299" cy="349112"/>
          </a:xfrm>
          <a:prstGeom prst="rect">
            <a:avLst/>
          </a:prstGeom>
        </p:spPr>
        <p:txBody>
          <a:bodyPr vert="horz" lIns="92492" tIns="46246" rIns="92492" bIns="46246"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E8D48992-51E4-2D95-D9CD-3B72CF50D469}"/>
              </a:ext>
            </a:extLst>
          </p:cNvPr>
          <p:cNvSpPr>
            <a:spLocks noGrp="1"/>
          </p:cNvSpPr>
          <p:nvPr>
            <p:ph type="sldNum" sz="quarter" idx="3"/>
          </p:nvPr>
        </p:nvSpPr>
        <p:spPr>
          <a:xfrm>
            <a:off x="5232173" y="6600963"/>
            <a:ext cx="4002299" cy="349112"/>
          </a:xfrm>
          <a:prstGeom prst="rect">
            <a:avLst/>
          </a:prstGeom>
        </p:spPr>
        <p:txBody>
          <a:bodyPr vert="horz" lIns="92492" tIns="46246" rIns="92492" bIns="46246" rtlCol="0" anchor="b"/>
          <a:lstStyle>
            <a:lvl1pPr algn="r">
              <a:defRPr sz="1200"/>
            </a:lvl1pPr>
          </a:lstStyle>
          <a:p>
            <a:fld id="{AAFEB11E-1FC6-4BCE-846B-459825F2C6F8}" type="slidenum">
              <a:rPr lang="en-US" smtClean="0"/>
              <a:t>‹#›</a:t>
            </a:fld>
            <a:endParaRPr lang="en-US"/>
          </a:p>
        </p:txBody>
      </p:sp>
    </p:spTree>
    <p:extLst>
      <p:ext uri="{BB962C8B-B14F-4D97-AF65-F5344CB8AC3E}">
        <p14:creationId xmlns:p14="http://schemas.microsoft.com/office/powerpoint/2010/main" val="2407930898"/>
      </p:ext>
    </p:extLst>
  </p:cSld>
  <p:clrMap bg1="lt1" tx1="dk1" bg2="lt2" tx2="dk2" accent1="accent1" accent2="accent2" accent3="accent3" accent4="accent4" accent5="accent5" accent6="accent6" hlink="hlink" folHlink="folHlink"/>
  <p:hf sldNum="0"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02299" cy="348711"/>
          </a:xfrm>
          <a:prstGeom prst="rect">
            <a:avLst/>
          </a:prstGeom>
        </p:spPr>
        <p:txBody>
          <a:bodyPr vert="horz" lIns="92492" tIns="46246" rIns="92492" bIns="46246" rtlCol="0"/>
          <a:lstStyle>
            <a:lvl1pPr algn="l">
              <a:defRPr sz="1200"/>
            </a:lvl1pPr>
          </a:lstStyle>
          <a:p>
            <a:endParaRPr lang="en-US"/>
          </a:p>
        </p:txBody>
      </p:sp>
      <p:sp>
        <p:nvSpPr>
          <p:cNvPr id="3" name="Date Placeholder 2"/>
          <p:cNvSpPr>
            <a:spLocks noGrp="1"/>
          </p:cNvSpPr>
          <p:nvPr>
            <p:ph type="dt" idx="1"/>
          </p:nvPr>
        </p:nvSpPr>
        <p:spPr>
          <a:xfrm>
            <a:off x="5231639" y="0"/>
            <a:ext cx="4002299" cy="348711"/>
          </a:xfrm>
          <a:prstGeom prst="rect">
            <a:avLst/>
          </a:prstGeom>
        </p:spPr>
        <p:txBody>
          <a:bodyPr vert="horz" lIns="92492" tIns="46246" rIns="92492" bIns="46246" rtlCol="0"/>
          <a:lstStyle>
            <a:lvl1pPr algn="r">
              <a:defRPr sz="1200"/>
            </a:lvl1pPr>
          </a:lstStyle>
          <a:p>
            <a:endParaRPr lang="en-US"/>
          </a:p>
        </p:txBody>
      </p:sp>
      <p:sp>
        <p:nvSpPr>
          <p:cNvPr id="4" name="Slide Image Placeholder 3"/>
          <p:cNvSpPr>
            <a:spLocks noGrp="1" noRot="1" noChangeAspect="1"/>
          </p:cNvSpPr>
          <p:nvPr>
            <p:ph type="sldImg" idx="2"/>
          </p:nvPr>
        </p:nvSpPr>
        <p:spPr>
          <a:xfrm>
            <a:off x="2533650" y="868363"/>
            <a:ext cx="4168775" cy="2346325"/>
          </a:xfrm>
          <a:prstGeom prst="rect">
            <a:avLst/>
          </a:prstGeom>
          <a:noFill/>
          <a:ln w="12700">
            <a:solidFill>
              <a:prstClr val="black"/>
            </a:solidFill>
          </a:ln>
        </p:spPr>
        <p:txBody>
          <a:bodyPr vert="horz" lIns="92492" tIns="46246" rIns="92492" bIns="46246" rtlCol="0" anchor="ctr"/>
          <a:lstStyle/>
          <a:p>
            <a:endParaRPr lang="en-US"/>
          </a:p>
        </p:txBody>
      </p:sp>
      <p:sp>
        <p:nvSpPr>
          <p:cNvPr id="5" name="Notes Placeholder 4"/>
          <p:cNvSpPr>
            <a:spLocks noGrp="1"/>
          </p:cNvSpPr>
          <p:nvPr>
            <p:ph type="body" sz="quarter" idx="3"/>
          </p:nvPr>
        </p:nvSpPr>
        <p:spPr>
          <a:xfrm>
            <a:off x="923608" y="3344723"/>
            <a:ext cx="7388860" cy="2736593"/>
          </a:xfrm>
          <a:prstGeom prst="rect">
            <a:avLst/>
          </a:prstGeom>
        </p:spPr>
        <p:txBody>
          <a:bodyPr vert="horz" lIns="92492" tIns="46246" rIns="92492" bIns="4624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601365"/>
            <a:ext cx="4002299" cy="348710"/>
          </a:xfrm>
          <a:prstGeom prst="rect">
            <a:avLst/>
          </a:prstGeom>
        </p:spPr>
        <p:txBody>
          <a:bodyPr vert="horz" lIns="92492" tIns="46246" rIns="92492" bIns="46246" rtlCol="0" anchor="b"/>
          <a:lstStyle>
            <a:lvl1pPr algn="l">
              <a:defRPr sz="1200"/>
            </a:lvl1pPr>
          </a:lstStyle>
          <a:p>
            <a:endParaRPr lang="en-US"/>
          </a:p>
        </p:txBody>
      </p:sp>
      <p:sp>
        <p:nvSpPr>
          <p:cNvPr id="7" name="Slide Number Placeholder 6"/>
          <p:cNvSpPr>
            <a:spLocks noGrp="1"/>
          </p:cNvSpPr>
          <p:nvPr>
            <p:ph type="sldNum" sz="quarter" idx="5"/>
          </p:nvPr>
        </p:nvSpPr>
        <p:spPr>
          <a:xfrm>
            <a:off x="5231639" y="6601365"/>
            <a:ext cx="4002299" cy="348710"/>
          </a:xfrm>
          <a:prstGeom prst="rect">
            <a:avLst/>
          </a:prstGeom>
        </p:spPr>
        <p:txBody>
          <a:bodyPr vert="horz" lIns="92492" tIns="46246" rIns="92492" bIns="46246" rtlCol="0" anchor="b"/>
          <a:lstStyle>
            <a:lvl1pPr algn="r">
              <a:defRPr sz="1200"/>
            </a:lvl1pPr>
          </a:lstStyle>
          <a:p>
            <a:fld id="{388DBD1B-9D0D-40C8-B630-742D51174CD7}" type="slidenum">
              <a:rPr lang="en-US" smtClean="0"/>
              <a:t>‹#›</a:t>
            </a:fld>
            <a:endParaRPr lang="en-US"/>
          </a:p>
        </p:txBody>
      </p:sp>
    </p:spTree>
    <p:extLst>
      <p:ext uri="{BB962C8B-B14F-4D97-AF65-F5344CB8AC3E}">
        <p14:creationId xmlns:p14="http://schemas.microsoft.com/office/powerpoint/2010/main" val="2388638617"/>
      </p:ext>
    </p:extLst>
  </p:cSld>
  <p:clrMap bg1="lt1" tx1="dk1" bg2="lt2" tx2="dk2" accent1="accent1" accent2="accent2" accent3="accent3" accent4="accent4" accent5="accent5" accent6="accent6" hlink="hlink" folHlink="folHlink"/>
  <p:hf sldNum="0"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5" name="Date Placeholder 4">
            <a:extLst>
              <a:ext uri="{FF2B5EF4-FFF2-40B4-BE49-F238E27FC236}">
                <a16:creationId xmlns:a16="http://schemas.microsoft.com/office/drawing/2014/main" id="{921C39B5-9E96-9725-1F97-80B1FA7A4E85}"/>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28503360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Date Placeholder 4">
            <a:extLst>
              <a:ext uri="{FF2B5EF4-FFF2-40B4-BE49-F238E27FC236}">
                <a16:creationId xmlns:a16="http://schemas.microsoft.com/office/drawing/2014/main" id="{73AD39BA-AC1A-B0AB-D48E-81946D15427A}"/>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34189547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Date Placeholder 4">
            <a:extLst>
              <a:ext uri="{FF2B5EF4-FFF2-40B4-BE49-F238E27FC236}">
                <a16:creationId xmlns:a16="http://schemas.microsoft.com/office/drawing/2014/main" id="{243EE55A-B6A2-7BA2-F336-845508B38AF4}"/>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28754046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Date Placeholder 4">
            <a:extLst>
              <a:ext uri="{FF2B5EF4-FFF2-40B4-BE49-F238E27FC236}">
                <a16:creationId xmlns:a16="http://schemas.microsoft.com/office/drawing/2014/main" id="{08393DCB-45D7-6865-5C2A-27028E591D45}"/>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5895534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Date Placeholder 4">
            <a:extLst>
              <a:ext uri="{FF2B5EF4-FFF2-40B4-BE49-F238E27FC236}">
                <a16:creationId xmlns:a16="http://schemas.microsoft.com/office/drawing/2014/main" id="{00A359AA-ED50-DD3D-0BE7-5AF0EBF20161}"/>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1851432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916">
              <a:defRPr/>
            </a:pPr>
            <a:r>
              <a:rPr lang="en-US" sz="1800" dirty="0">
                <a:latin typeface="Calibri" panose="020F0502020204030204" pitchFamily="34" charset="0"/>
                <a:ea typeface="Calibri" panose="020F0502020204030204" pitchFamily="34" charset="0"/>
                <a:cs typeface="Times New Roman" panose="02020603050405020304" pitchFamily="18" charset="0"/>
              </a:rPr>
              <a:t>Studies show that patients are using a variety of cannabis products and modes of administration but knowledge of THC and potency levels are low.</a:t>
            </a:r>
          </a:p>
          <a:p>
            <a:endParaRPr lang="en-US" dirty="0"/>
          </a:p>
        </p:txBody>
      </p:sp>
      <p:sp>
        <p:nvSpPr>
          <p:cNvPr id="5" name="Date Placeholder 4">
            <a:extLst>
              <a:ext uri="{FF2B5EF4-FFF2-40B4-BE49-F238E27FC236}">
                <a16:creationId xmlns:a16="http://schemas.microsoft.com/office/drawing/2014/main" id="{A124F09D-CCB0-8505-7606-19113D29BBD7}"/>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8581121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latin typeface="Calibri" panose="020F0502020204030204" pitchFamily="34" charset="0"/>
                <a:ea typeface="Calibri" panose="020F0502020204030204" pitchFamily="34" charset="0"/>
                <a:cs typeface="Times New Roman" panose="02020603050405020304" pitchFamily="18" charset="0"/>
              </a:rPr>
              <a:t>THC dominant Type 1 chemotype is the most common and available flower variety at dispensaries</a:t>
            </a:r>
          </a:p>
          <a:p>
            <a:pPr defTabSz="924916">
              <a:defRPr/>
            </a:pPr>
            <a:r>
              <a:rPr lang="en-US" sz="1800" dirty="0">
                <a:latin typeface="Calibri" panose="020F0502020204030204" pitchFamily="34" charset="0"/>
                <a:ea typeface="Calibri" panose="020F0502020204030204" pitchFamily="34" charset="0"/>
                <a:cs typeface="Times New Roman" panose="02020603050405020304" pitchFamily="18" charset="0"/>
              </a:rPr>
              <a:t>Flower is most commonly inhaled but may be consumed orally.</a:t>
            </a:r>
          </a:p>
          <a:p>
            <a:r>
              <a:rPr lang="en-US" dirty="0"/>
              <a:t>Routes of Admin</a:t>
            </a:r>
          </a:p>
          <a:p>
            <a:r>
              <a:rPr lang="en-US" dirty="0"/>
              <a:t>Oral – raw </a:t>
            </a:r>
          </a:p>
          <a:p>
            <a:r>
              <a:rPr lang="en-US" dirty="0"/>
              <a:t>Cann Acids</a:t>
            </a:r>
          </a:p>
          <a:p>
            <a:r>
              <a:rPr lang="en-US" dirty="0"/>
              <a:t>Or heated</a:t>
            </a:r>
          </a:p>
          <a:p>
            <a:r>
              <a:rPr lang="en-US" dirty="0"/>
              <a:t>Tea</a:t>
            </a:r>
          </a:p>
        </p:txBody>
      </p:sp>
      <p:sp>
        <p:nvSpPr>
          <p:cNvPr id="5" name="Date Placeholder 4">
            <a:extLst>
              <a:ext uri="{FF2B5EF4-FFF2-40B4-BE49-F238E27FC236}">
                <a16:creationId xmlns:a16="http://schemas.microsoft.com/office/drawing/2014/main" id="{6AB864E3-0F28-9108-0F10-8ADF46FDADED}"/>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9498645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panose="020F0502020204030204" pitchFamily="34" charset="0"/>
                <a:ea typeface="Calibri" panose="020F0502020204030204" pitchFamily="34" charset="0"/>
                <a:cs typeface="Times New Roman" panose="02020603050405020304" pitchFamily="18" charset="0"/>
              </a:rPr>
              <a:t>Concentrate Extractions are the most versatile form of the medicine and can be administered through inhalation, orally and topically</a:t>
            </a:r>
          </a:p>
          <a:p>
            <a:r>
              <a:rPr lang="en-US" dirty="0"/>
              <a:t>Label cartridges with sharpie</a:t>
            </a:r>
          </a:p>
        </p:txBody>
      </p:sp>
      <p:sp>
        <p:nvSpPr>
          <p:cNvPr id="5" name="Date Placeholder 4">
            <a:extLst>
              <a:ext uri="{FF2B5EF4-FFF2-40B4-BE49-F238E27FC236}">
                <a16:creationId xmlns:a16="http://schemas.microsoft.com/office/drawing/2014/main" id="{107ED4DB-48BD-4B2C-B02E-EBD2CB7DDEBB}"/>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25864810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9"/>
              </a:spcAft>
            </a:pPr>
            <a:r>
              <a:rPr lang="en-US" sz="1800" dirty="0">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9"/>
              </a:spcAft>
            </a:pPr>
            <a:r>
              <a:rPr lang="en-US" sz="1800" dirty="0">
                <a:latin typeface="Calibri" panose="020F0502020204030204" pitchFamily="34" charset="0"/>
                <a:ea typeface="Calibri" panose="020F0502020204030204" pitchFamily="34" charset="0"/>
                <a:cs typeface="Times New Roman" panose="02020603050405020304" pitchFamily="18" charset="0"/>
              </a:rPr>
              <a:t>Tinctures are traditionally ethanol extractions but in dispensaries are found most commonly suspended in vegetable glycerin or fractionated coconut oil known as MCT – medium chain triglycerides.</a:t>
            </a:r>
          </a:p>
          <a:p>
            <a:pPr defTabSz="924916">
              <a:defRPr/>
            </a:pPr>
            <a:r>
              <a:rPr lang="en-US" sz="1800" dirty="0">
                <a:latin typeface="Calibri" panose="020F0502020204030204" pitchFamily="34" charset="0"/>
                <a:ea typeface="Calibri" panose="020F0502020204030204" pitchFamily="34" charset="0"/>
                <a:cs typeface="Times New Roman" panose="02020603050405020304" pitchFamily="18" charset="0"/>
              </a:rPr>
              <a:t>1oz/ 30ml bottles are most common with approximately 40 drops/milliliter or dropper.  500mg of cannabinoids per oz is a middle of the road potency with TYPE 1,2,3 chemotypes readily available.  </a:t>
            </a:r>
          </a:p>
          <a:p>
            <a:endParaRPr lang="en-US" dirty="0"/>
          </a:p>
        </p:txBody>
      </p:sp>
      <p:sp>
        <p:nvSpPr>
          <p:cNvPr id="5" name="Date Placeholder 4">
            <a:extLst>
              <a:ext uri="{FF2B5EF4-FFF2-40B4-BE49-F238E27FC236}">
                <a16:creationId xmlns:a16="http://schemas.microsoft.com/office/drawing/2014/main" id="{E1D6ECA7-616F-E76B-F213-471FE12D07FD}"/>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826459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9"/>
              </a:spcAft>
            </a:pPr>
            <a:r>
              <a:rPr lang="en-US" sz="1800" dirty="0">
                <a:latin typeface="Calibri" panose="020F0502020204030204" pitchFamily="34" charset="0"/>
                <a:ea typeface="Calibri" panose="020F0502020204030204" pitchFamily="34" charset="0"/>
                <a:cs typeface="Times New Roman" panose="02020603050405020304" pitchFamily="18" charset="0"/>
              </a:rPr>
              <a:t>Cannabinoids in topicals may be labeled by mg per container or percent content.  I ask patients to quantify dose by a dime sized dollop. </a:t>
            </a:r>
          </a:p>
          <a:p>
            <a:pPr>
              <a:lnSpc>
                <a:spcPct val="107000"/>
              </a:lnSpc>
              <a:spcAft>
                <a:spcPts val="809"/>
              </a:spcAft>
            </a:pPr>
            <a:r>
              <a:rPr lang="en-US" sz="1800" dirty="0">
                <a:latin typeface="Calibri" panose="020F0502020204030204" pitchFamily="34" charset="0"/>
                <a:ea typeface="Calibri" panose="020F0502020204030204" pitchFamily="34" charset="0"/>
                <a:cs typeface="Times New Roman" panose="02020603050405020304" pitchFamily="18" charset="0"/>
              </a:rPr>
              <a:t>Dermal lotions salves and balms are available without systemic effects and gels and transdermal patches with permeability enhancers are designed for systemic effects.  </a:t>
            </a:r>
          </a:p>
          <a:p>
            <a:endParaRPr lang="en-US" dirty="0"/>
          </a:p>
          <a:p>
            <a:r>
              <a:rPr lang="en-US" dirty="0"/>
              <a:t>Transdermal penetration Enhancers</a:t>
            </a:r>
          </a:p>
          <a:p>
            <a:r>
              <a:rPr lang="en-US" dirty="0"/>
              <a:t>propylene glycol  </a:t>
            </a:r>
          </a:p>
        </p:txBody>
      </p:sp>
      <p:sp>
        <p:nvSpPr>
          <p:cNvPr id="5" name="Date Placeholder 4">
            <a:extLst>
              <a:ext uri="{FF2B5EF4-FFF2-40B4-BE49-F238E27FC236}">
                <a16:creationId xmlns:a16="http://schemas.microsoft.com/office/drawing/2014/main" id="{1DA7EEE2-078E-9FCE-4FEF-655DC19896EA}"/>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33674149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916">
              <a:defRPr/>
            </a:pPr>
            <a:r>
              <a:rPr lang="en-US" sz="1800" dirty="0">
                <a:latin typeface="Calibri" panose="020F0502020204030204" pitchFamily="34" charset="0"/>
                <a:ea typeface="Calibri" panose="020F0502020204030204" pitchFamily="34" charset="0"/>
                <a:cs typeface="Times New Roman" panose="02020603050405020304" pitchFamily="18" charset="0"/>
              </a:rPr>
              <a:t>Inhalation has the greatest bioavailability with a range of 2-56%, 10- 35% in experienced users.</a:t>
            </a:r>
          </a:p>
          <a:p>
            <a:endParaRPr lang="en-US" dirty="0"/>
          </a:p>
          <a:p>
            <a:pPr defTabSz="924916">
              <a:defRPr/>
            </a:pPr>
            <a:r>
              <a:rPr lang="en-US" sz="1800" dirty="0">
                <a:latin typeface="Calibri" panose="020F0502020204030204" pitchFamily="34" charset="0"/>
                <a:ea typeface="Calibri" panose="020F0502020204030204" pitchFamily="34" charset="0"/>
                <a:cs typeface="Times New Roman" panose="02020603050405020304" pitchFamily="18" charset="0"/>
              </a:rPr>
              <a:t>The quick onset of seconds to 10 minute allows patients to easily evaluate the desired dose with a relatively short duration of approximately 2-4 hours.</a:t>
            </a:r>
          </a:p>
          <a:p>
            <a:endParaRPr lang="en-US" dirty="0"/>
          </a:p>
        </p:txBody>
      </p:sp>
      <p:sp>
        <p:nvSpPr>
          <p:cNvPr id="5" name="Date Placeholder 4">
            <a:extLst>
              <a:ext uri="{FF2B5EF4-FFF2-40B4-BE49-F238E27FC236}">
                <a16:creationId xmlns:a16="http://schemas.microsoft.com/office/drawing/2014/main" id="{89BAA799-9645-0620-E9A8-4476C14C643E}"/>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37501760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Date Placeholder 4">
            <a:extLst>
              <a:ext uri="{FF2B5EF4-FFF2-40B4-BE49-F238E27FC236}">
                <a16:creationId xmlns:a16="http://schemas.microsoft.com/office/drawing/2014/main" id="{4FBBC919-6E8E-D5B6-25BD-4B9D2A425AEB}"/>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7437667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9"/>
              </a:spcAft>
            </a:pPr>
            <a:r>
              <a:rPr lang="en-US" sz="1800" dirty="0">
                <a:latin typeface="Calibri" panose="020F0502020204030204" pitchFamily="34" charset="0"/>
                <a:ea typeface="Calibri" panose="020F0502020204030204" pitchFamily="34" charset="0"/>
                <a:cs typeface="Times New Roman" panose="02020603050405020304" pitchFamily="18" charset="0"/>
              </a:rPr>
              <a:t>There is a low bioavailability of 4-12% and large interindividual variability with oral dosing.  onset ranges from 1-3 hours and duration 6-8+ depending on the dose.</a:t>
            </a:r>
          </a:p>
          <a:p>
            <a:pPr>
              <a:lnSpc>
                <a:spcPct val="107000"/>
              </a:lnSpc>
              <a:spcAft>
                <a:spcPts val="809"/>
              </a:spcAft>
            </a:pPr>
            <a:r>
              <a:rPr lang="en-US" sz="1800" dirty="0">
                <a:latin typeface="Calibri" panose="020F0502020204030204" pitchFamily="34" charset="0"/>
                <a:ea typeface="Calibri" panose="020F0502020204030204" pitchFamily="34" charset="0"/>
                <a:cs typeface="Times New Roman" panose="02020603050405020304" pitchFamily="18" charset="0"/>
              </a:rPr>
              <a:t>Significant degradation is assumed to occur in stomach acids contributing to low bioavailability.</a:t>
            </a:r>
          </a:p>
          <a:p>
            <a:endParaRPr lang="en-US" dirty="0"/>
          </a:p>
        </p:txBody>
      </p:sp>
      <p:sp>
        <p:nvSpPr>
          <p:cNvPr id="5" name="Date Placeholder 4">
            <a:extLst>
              <a:ext uri="{FF2B5EF4-FFF2-40B4-BE49-F238E27FC236}">
                <a16:creationId xmlns:a16="http://schemas.microsoft.com/office/drawing/2014/main" id="{C7E4AB60-A028-4919-EC70-AF45E8DBE74F}"/>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3396732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916">
              <a:defRPr/>
            </a:pPr>
            <a:r>
              <a:rPr lang="en-US" sz="1800" dirty="0">
                <a:latin typeface="Calibri" panose="020F0502020204030204" pitchFamily="34" charset="0"/>
                <a:ea typeface="Calibri" panose="020F0502020204030204" pitchFamily="34" charset="0"/>
                <a:cs typeface="Times New Roman" panose="02020603050405020304" pitchFamily="18" charset="0"/>
              </a:rPr>
              <a:t>Sublingual and nanotechnology are methods of improving the low bioavailability and slow onset times of oral dosing.  Onset times of sublingual has been reported as quick as 15 minutes and nano emulsions allow for water soluble powder formulas to improve bioavailability.</a:t>
            </a:r>
          </a:p>
          <a:p>
            <a:endParaRPr lang="en-US" dirty="0"/>
          </a:p>
        </p:txBody>
      </p:sp>
      <p:sp>
        <p:nvSpPr>
          <p:cNvPr id="5" name="Date Placeholder 4">
            <a:extLst>
              <a:ext uri="{FF2B5EF4-FFF2-40B4-BE49-F238E27FC236}">
                <a16:creationId xmlns:a16="http://schemas.microsoft.com/office/drawing/2014/main" id="{CF0C2687-D221-F1FC-BCC5-132A5E854740}"/>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26463246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latin typeface="Calibri" panose="020F0502020204030204" pitchFamily="34" charset="0"/>
                <a:ea typeface="Calibri" panose="020F0502020204030204" pitchFamily="34" charset="0"/>
                <a:cs typeface="Times New Roman" panose="02020603050405020304" pitchFamily="18" charset="0"/>
              </a:rPr>
              <a:t>Intranasal administration is also a good option for improving onset and bioavailability.  Especially for patients like children that are not candidates for inhalation but need a fast acting medicine</a:t>
            </a:r>
          </a:p>
          <a:p>
            <a:endParaRPr lang="en-US" sz="1800" dirty="0">
              <a:latin typeface="Calibri" panose="020F0502020204030204" pitchFamily="34" charset="0"/>
              <a:cs typeface="Times New Roman" panose="02020603050405020304" pitchFamily="18" charset="0"/>
            </a:endParaRPr>
          </a:p>
          <a:p>
            <a:pPr defTabSz="924916">
              <a:defRPr/>
            </a:pPr>
            <a:r>
              <a:rPr lang="en-US" sz="1800" dirty="0">
                <a:latin typeface="Calibri" panose="020F0502020204030204" pitchFamily="34" charset="0"/>
                <a:ea typeface="Calibri" panose="020F0502020204030204" pitchFamily="34" charset="0"/>
                <a:cs typeface="Times New Roman" panose="02020603050405020304" pitchFamily="18" charset="0"/>
              </a:rPr>
              <a:t>Suppositories are great for local conditions but have very low bioavailability unless chemically altered such as in a hemi succinate preparation that is not found commercially.</a:t>
            </a:r>
          </a:p>
          <a:p>
            <a:pPr defTabSz="924916">
              <a:defRPr/>
            </a:pP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defTabSz="924916">
              <a:defRPr/>
            </a:pPr>
            <a:r>
              <a:rPr lang="en-US" sz="1800" dirty="0">
                <a:latin typeface="Calibri" panose="020F0502020204030204" pitchFamily="34" charset="0"/>
                <a:ea typeface="Calibri" panose="020F0502020204030204" pitchFamily="34" charset="0"/>
                <a:cs typeface="Times New Roman" panose="02020603050405020304" pitchFamily="18" charset="0"/>
              </a:rPr>
              <a:t>Not common</a:t>
            </a:r>
          </a:p>
          <a:p>
            <a:endParaRPr lang="en-US" dirty="0"/>
          </a:p>
        </p:txBody>
      </p:sp>
      <p:sp>
        <p:nvSpPr>
          <p:cNvPr id="5" name="Date Placeholder 4">
            <a:extLst>
              <a:ext uri="{FF2B5EF4-FFF2-40B4-BE49-F238E27FC236}">
                <a16:creationId xmlns:a16="http://schemas.microsoft.com/office/drawing/2014/main" id="{7CB76C78-3797-DC88-FE38-FE32298E2C1D}"/>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35199097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CBD drug interactions Clobazam</a:t>
            </a:r>
          </a:p>
        </p:txBody>
      </p:sp>
      <p:sp>
        <p:nvSpPr>
          <p:cNvPr id="5" name="Date Placeholder 4">
            <a:extLst>
              <a:ext uri="{FF2B5EF4-FFF2-40B4-BE49-F238E27FC236}">
                <a16:creationId xmlns:a16="http://schemas.microsoft.com/office/drawing/2014/main" id="{D37A3679-B4C8-38E4-F0D8-8C1E3A8AD178}"/>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41689212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916">
              <a:defRPr/>
            </a:pPr>
            <a:r>
              <a:rPr lang="en-US" sz="1800" dirty="0">
                <a:latin typeface="Calibri" panose="020F0502020204030204" pitchFamily="34" charset="0"/>
                <a:ea typeface="Calibri" panose="020F0502020204030204" pitchFamily="34" charset="0"/>
                <a:cs typeface="Times New Roman" panose="02020603050405020304" pitchFamily="18" charset="0"/>
              </a:rPr>
              <a:t>Start low and go slow is the mantra for THC dosing.  but here is a good regimen that was published by </a:t>
            </a:r>
            <a:r>
              <a:rPr lang="en-US" sz="1800" dirty="0" err="1">
                <a:latin typeface="Calibri" panose="020F0502020204030204" pitchFamily="34" charset="0"/>
                <a:ea typeface="Calibri" panose="020F0502020204030204" pitchFamily="34" charset="0"/>
                <a:cs typeface="Times New Roman" panose="02020603050405020304" pitchFamily="18" charset="0"/>
              </a:rPr>
              <a:t>maccallum</a:t>
            </a:r>
            <a:r>
              <a:rPr lang="en-US" sz="1800" dirty="0">
                <a:latin typeface="Calibri" panose="020F0502020204030204" pitchFamily="34" charset="0"/>
                <a:ea typeface="Calibri" panose="020F0502020204030204" pitchFamily="34" charset="0"/>
                <a:cs typeface="Times New Roman" panose="02020603050405020304" pitchFamily="18" charset="0"/>
              </a:rPr>
              <a:t> and Russo.</a:t>
            </a:r>
          </a:p>
          <a:p>
            <a:endParaRPr lang="en-US" dirty="0"/>
          </a:p>
        </p:txBody>
      </p:sp>
      <p:sp>
        <p:nvSpPr>
          <p:cNvPr id="5" name="Date Placeholder 4">
            <a:extLst>
              <a:ext uri="{FF2B5EF4-FFF2-40B4-BE49-F238E27FC236}">
                <a16:creationId xmlns:a16="http://schemas.microsoft.com/office/drawing/2014/main" id="{D93A44DB-5593-DD2C-1F74-28D6DEEF18CF}"/>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41158772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Date Placeholder 4">
            <a:extLst>
              <a:ext uri="{FF2B5EF4-FFF2-40B4-BE49-F238E27FC236}">
                <a16:creationId xmlns:a16="http://schemas.microsoft.com/office/drawing/2014/main" id="{C87E30AE-144D-DDDE-18C6-2B6F7BC57154}"/>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382674412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Date Placeholder 4">
            <a:extLst>
              <a:ext uri="{FF2B5EF4-FFF2-40B4-BE49-F238E27FC236}">
                <a16:creationId xmlns:a16="http://schemas.microsoft.com/office/drawing/2014/main" id="{7BB87FF3-C586-8618-BC75-9554BAE81A62}"/>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150720064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Date Placeholder 4">
            <a:extLst>
              <a:ext uri="{FF2B5EF4-FFF2-40B4-BE49-F238E27FC236}">
                <a16:creationId xmlns:a16="http://schemas.microsoft.com/office/drawing/2014/main" id="{D581E34D-08B6-1A1E-B880-74788EAE7A76}"/>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26385940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Date Placeholder 4">
            <a:extLst>
              <a:ext uri="{FF2B5EF4-FFF2-40B4-BE49-F238E27FC236}">
                <a16:creationId xmlns:a16="http://schemas.microsoft.com/office/drawing/2014/main" id="{5BC2E48F-F73B-67B6-AD95-A17139A2DA5D}"/>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169103313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5" name="Date Placeholder 4">
            <a:extLst>
              <a:ext uri="{FF2B5EF4-FFF2-40B4-BE49-F238E27FC236}">
                <a16:creationId xmlns:a16="http://schemas.microsoft.com/office/drawing/2014/main" id="{D779E03A-7AE8-0EDB-DA6A-19C640B48310}"/>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8405391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Bronze age culture of central Asia,</a:t>
            </a:r>
            <a:r>
              <a:rPr lang="en-US" baseline="0" dirty="0"/>
              <a:t> Northern Afganastan, escavated in late 1970</a:t>
            </a:r>
            <a:endParaRPr lang="en-US" dirty="0"/>
          </a:p>
        </p:txBody>
      </p:sp>
      <p:sp>
        <p:nvSpPr>
          <p:cNvPr id="5" name="Date Placeholder 4">
            <a:extLst>
              <a:ext uri="{FF2B5EF4-FFF2-40B4-BE49-F238E27FC236}">
                <a16:creationId xmlns:a16="http://schemas.microsoft.com/office/drawing/2014/main" id="{D87138F2-36B5-2F5B-A990-0391019C196D}"/>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21635948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916">
              <a:defRPr/>
            </a:pPr>
            <a:r>
              <a:rPr lang="en-US" sz="1800" dirty="0">
                <a:latin typeface="Calibri" panose="020F0502020204030204" pitchFamily="34" charset="0"/>
                <a:ea typeface="Calibri" panose="020F0502020204030204" pitchFamily="34" charset="0"/>
                <a:cs typeface="Times New Roman" panose="02020603050405020304" pitchFamily="18" charset="0"/>
              </a:rPr>
              <a:t>We are moving past the sativa versus indica species subspecies debate to a  classification system based on the constituent profile or chemotype.</a:t>
            </a:r>
          </a:p>
          <a:p>
            <a:endParaRPr lang="en-US" dirty="0"/>
          </a:p>
        </p:txBody>
      </p:sp>
      <p:sp>
        <p:nvSpPr>
          <p:cNvPr id="5" name="Date Placeholder 4">
            <a:extLst>
              <a:ext uri="{FF2B5EF4-FFF2-40B4-BE49-F238E27FC236}">
                <a16:creationId xmlns:a16="http://schemas.microsoft.com/office/drawing/2014/main" id="{F7AA8C81-D101-6F13-1922-ECE6E293860C}"/>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8786575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Date Placeholder 4">
            <a:extLst>
              <a:ext uri="{FF2B5EF4-FFF2-40B4-BE49-F238E27FC236}">
                <a16:creationId xmlns:a16="http://schemas.microsoft.com/office/drawing/2014/main" id="{FE649796-B402-F843-0863-D6E4F16E954E}"/>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9034959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Date Placeholder 4">
            <a:extLst>
              <a:ext uri="{FF2B5EF4-FFF2-40B4-BE49-F238E27FC236}">
                <a16:creationId xmlns:a16="http://schemas.microsoft.com/office/drawing/2014/main" id="{E1F76805-BF42-B625-41E6-F193B6A11694}"/>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22535988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Both AEA and 2-AG have been reported to interact with various receptors.</a:t>
            </a:r>
          </a:p>
          <a:p>
            <a:endParaRPr lang="en-US" sz="2400" dirty="0">
              <a:ea typeface="+mn-lt"/>
              <a:cs typeface="+mn-lt"/>
            </a:endParaRPr>
          </a:p>
        </p:txBody>
      </p:sp>
      <p:sp>
        <p:nvSpPr>
          <p:cNvPr id="5" name="Date Placeholder 4">
            <a:extLst>
              <a:ext uri="{FF2B5EF4-FFF2-40B4-BE49-F238E27FC236}">
                <a16:creationId xmlns:a16="http://schemas.microsoft.com/office/drawing/2014/main" id="{5699E7F2-CD77-C708-06BF-043E7ED0789B}"/>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16941881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5" name="Date Placeholder 4">
            <a:extLst>
              <a:ext uri="{FF2B5EF4-FFF2-40B4-BE49-F238E27FC236}">
                <a16:creationId xmlns:a16="http://schemas.microsoft.com/office/drawing/2014/main" id="{F8920914-3D74-C63F-DC52-CC60557997FC}"/>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1567926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456" indent="-216456"/>
            <a:endParaRPr lang="en-US" sz="1800" kern="0" dirty="0">
              <a:cs typeface="Calibri" panose="020F0502020204030204"/>
            </a:endParaRPr>
          </a:p>
          <a:p>
            <a:endParaRPr lang="en-US" dirty="0">
              <a:cs typeface="Calibri"/>
            </a:endParaRPr>
          </a:p>
        </p:txBody>
      </p:sp>
      <p:sp>
        <p:nvSpPr>
          <p:cNvPr id="5" name="Date Placeholder 4">
            <a:extLst>
              <a:ext uri="{FF2B5EF4-FFF2-40B4-BE49-F238E27FC236}">
                <a16:creationId xmlns:a16="http://schemas.microsoft.com/office/drawing/2014/main" id="{089257F6-D2D8-BE4A-167B-D3DA9A72FE4E}"/>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1583516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3_Normal Center no title">
    <p:spTree>
      <p:nvGrpSpPr>
        <p:cNvPr id="1" name=""/>
        <p:cNvGrpSpPr/>
        <p:nvPr/>
      </p:nvGrpSpPr>
      <p:grpSpPr>
        <a:xfrm>
          <a:off x="0" y="0"/>
          <a:ext cx="0" cy="0"/>
          <a:chOff x="0" y="0"/>
          <a:chExt cx="0" cy="0"/>
        </a:xfrm>
      </p:grpSpPr>
      <p:sp>
        <p:nvSpPr>
          <p:cNvPr id="2" name="Freeform: Shape 95">
            <a:extLst>
              <a:ext uri="{FF2B5EF4-FFF2-40B4-BE49-F238E27FC236}">
                <a16:creationId xmlns:a16="http://schemas.microsoft.com/office/drawing/2014/main" id="{55D4A5B3-8946-354B-9C66-CC99312B2B12}"/>
              </a:ext>
            </a:extLst>
          </p:cNvPr>
          <p:cNvSpPr>
            <a:spLocks/>
          </p:cNvSpPr>
          <p:nvPr/>
        </p:nvSpPr>
        <p:spPr bwMode="auto">
          <a:xfrm>
            <a:off x="0" y="0"/>
            <a:ext cx="12192000" cy="6858000"/>
          </a:xfrm>
          <a:custGeom>
            <a:avLst/>
            <a:gdLst>
              <a:gd name="T0" fmla="*/ 0 w 7319266"/>
              <a:gd name="T1" fmla="*/ 0 h 4117087"/>
              <a:gd name="T2" fmla="*/ 12192002 w 7319266"/>
              <a:gd name="T3" fmla="*/ 0 h 4117087"/>
              <a:gd name="T4" fmla="*/ 12192002 w 7319266"/>
              <a:gd name="T5" fmla="*/ 6857923 h 4117087"/>
              <a:gd name="T6" fmla="*/ 0 w 7319266"/>
              <a:gd name="T7" fmla="*/ 6857923 h 411708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319266" h="4117087">
                <a:moveTo>
                  <a:pt x="0" y="0"/>
                </a:moveTo>
                <a:lnTo>
                  <a:pt x="7319267" y="0"/>
                </a:lnTo>
                <a:lnTo>
                  <a:pt x="7319267" y="4117087"/>
                </a:lnTo>
                <a:lnTo>
                  <a:pt x="0" y="4117087"/>
                </a:lnTo>
                <a:lnTo>
                  <a:pt x="0" y="0"/>
                </a:lnTo>
                <a:close/>
              </a:path>
            </a:pathLst>
          </a:custGeom>
          <a:solidFill>
            <a:schemeClr val="accent1"/>
          </a:solidFill>
          <a:ln>
            <a:noFill/>
          </a:ln>
          <a:extLst>
            <a:ext uri="{91240B29-F687-4F45-9708-019B960494DF}">
              <a14:hiddenLine xmlns:a14="http://schemas.microsoft.com/office/drawing/2010/main" w="3812" cap="flat">
                <a:solidFill>
                  <a:srgbClr val="000000"/>
                </a:solidFill>
                <a:prstDash val="solid"/>
                <a:miter lim="800000"/>
                <a:headEnd/>
                <a:tailEnd/>
              </a14:hiddenLine>
            </a:ext>
          </a:extLst>
        </p:spPr>
        <p:txBody>
          <a:bodyPr anchor="ctr"/>
          <a:lstStyle/>
          <a:p>
            <a:endParaRPr lang="en-US"/>
          </a:p>
        </p:txBody>
      </p:sp>
      <p:sp>
        <p:nvSpPr>
          <p:cNvPr id="3" name="Freeform: Shape 97">
            <a:extLst>
              <a:ext uri="{FF2B5EF4-FFF2-40B4-BE49-F238E27FC236}">
                <a16:creationId xmlns:a16="http://schemas.microsoft.com/office/drawing/2014/main" id="{5E5FADBD-1411-0149-BEAA-E6CED67E3E2F}"/>
              </a:ext>
            </a:extLst>
          </p:cNvPr>
          <p:cNvSpPr/>
          <p:nvPr/>
        </p:nvSpPr>
        <p:spPr>
          <a:xfrm>
            <a:off x="-2905125" y="-1735138"/>
            <a:ext cx="5486400" cy="5486401"/>
          </a:xfrm>
          <a:custGeom>
            <a:avLst/>
            <a:gdLst>
              <a:gd name="connsiteX0" fmla="*/ 3471620 w 3471619"/>
              <a:gd name="connsiteY0" fmla="*/ 1735810 h 3471619"/>
              <a:gd name="connsiteX1" fmla="*/ 1735810 w 3471619"/>
              <a:gd name="connsiteY1" fmla="*/ 3471620 h 3471619"/>
              <a:gd name="connsiteX2" fmla="*/ 0 w 3471619"/>
              <a:gd name="connsiteY2" fmla="*/ 1735810 h 3471619"/>
              <a:gd name="connsiteX3" fmla="*/ 1735810 w 3471619"/>
              <a:gd name="connsiteY3" fmla="*/ 0 h 3471619"/>
              <a:gd name="connsiteX4" fmla="*/ 3471620 w 3471619"/>
              <a:gd name="connsiteY4" fmla="*/ 1735810 h 34716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71619" h="3471619">
                <a:moveTo>
                  <a:pt x="3471620" y="1735810"/>
                </a:moveTo>
                <a:cubicBezTo>
                  <a:pt x="3471620" y="2694471"/>
                  <a:pt x="2694471" y="3471620"/>
                  <a:pt x="1735810" y="3471620"/>
                </a:cubicBezTo>
                <a:cubicBezTo>
                  <a:pt x="777149" y="3471620"/>
                  <a:pt x="0" y="2694471"/>
                  <a:pt x="0" y="1735810"/>
                </a:cubicBezTo>
                <a:cubicBezTo>
                  <a:pt x="0" y="777148"/>
                  <a:pt x="777149" y="0"/>
                  <a:pt x="1735810" y="0"/>
                </a:cubicBezTo>
                <a:cubicBezTo>
                  <a:pt x="2694471" y="0"/>
                  <a:pt x="3471620" y="777148"/>
                  <a:pt x="3471620" y="1735810"/>
                </a:cubicBezTo>
                <a:close/>
              </a:path>
            </a:pathLst>
          </a:custGeom>
          <a:solidFill>
            <a:schemeClr val="accent5"/>
          </a:solidFill>
          <a:ln w="3812" cap="flat">
            <a:noFill/>
            <a:prstDash val="solid"/>
            <a:miter/>
          </a:ln>
        </p:spPr>
        <p:txBody>
          <a:bodyPr anchor="ctr"/>
          <a:lstStyle/>
          <a:p>
            <a:pPr eaLnBrk="1" fontAlgn="auto" hangingPunct="1">
              <a:spcBef>
                <a:spcPts val="0"/>
              </a:spcBef>
              <a:spcAft>
                <a:spcPts val="0"/>
              </a:spcAft>
              <a:defRPr/>
            </a:pPr>
            <a:endParaRPr lang="en-US">
              <a:latin typeface="+mn-lt"/>
            </a:endParaRPr>
          </a:p>
        </p:txBody>
      </p:sp>
      <p:sp>
        <p:nvSpPr>
          <p:cNvPr id="4" name="Freeform: Shape 98">
            <a:extLst>
              <a:ext uri="{FF2B5EF4-FFF2-40B4-BE49-F238E27FC236}">
                <a16:creationId xmlns:a16="http://schemas.microsoft.com/office/drawing/2014/main" id="{A1291421-CC00-C94C-8A34-EBEF8CBDB684}"/>
              </a:ext>
            </a:extLst>
          </p:cNvPr>
          <p:cNvSpPr/>
          <p:nvPr/>
        </p:nvSpPr>
        <p:spPr>
          <a:xfrm>
            <a:off x="8975725" y="3751263"/>
            <a:ext cx="5486400" cy="5486400"/>
          </a:xfrm>
          <a:custGeom>
            <a:avLst/>
            <a:gdLst>
              <a:gd name="connsiteX0" fmla="*/ 3471620 w 3471619"/>
              <a:gd name="connsiteY0" fmla="*/ 1735810 h 3471619"/>
              <a:gd name="connsiteX1" fmla="*/ 1735810 w 3471619"/>
              <a:gd name="connsiteY1" fmla="*/ 3471620 h 3471619"/>
              <a:gd name="connsiteX2" fmla="*/ 0 w 3471619"/>
              <a:gd name="connsiteY2" fmla="*/ 1735810 h 3471619"/>
              <a:gd name="connsiteX3" fmla="*/ 1735810 w 3471619"/>
              <a:gd name="connsiteY3" fmla="*/ 0 h 3471619"/>
              <a:gd name="connsiteX4" fmla="*/ 3471620 w 3471619"/>
              <a:gd name="connsiteY4" fmla="*/ 1735810 h 34716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71619" h="3471619">
                <a:moveTo>
                  <a:pt x="3471620" y="1735810"/>
                </a:moveTo>
                <a:cubicBezTo>
                  <a:pt x="3471620" y="2694471"/>
                  <a:pt x="2694472" y="3471620"/>
                  <a:pt x="1735810" y="3471620"/>
                </a:cubicBezTo>
                <a:cubicBezTo>
                  <a:pt x="777149" y="3471620"/>
                  <a:pt x="0" y="2694471"/>
                  <a:pt x="0" y="1735810"/>
                </a:cubicBezTo>
                <a:cubicBezTo>
                  <a:pt x="0" y="777149"/>
                  <a:pt x="777149" y="0"/>
                  <a:pt x="1735810" y="0"/>
                </a:cubicBezTo>
                <a:cubicBezTo>
                  <a:pt x="2694471" y="0"/>
                  <a:pt x="3471620" y="777148"/>
                  <a:pt x="3471620" y="1735810"/>
                </a:cubicBezTo>
                <a:close/>
              </a:path>
            </a:pathLst>
          </a:custGeom>
          <a:solidFill>
            <a:schemeClr val="accent4"/>
          </a:solidFill>
          <a:ln w="3812" cap="flat">
            <a:noFill/>
            <a:prstDash val="solid"/>
            <a:miter/>
          </a:ln>
        </p:spPr>
        <p:txBody>
          <a:bodyPr anchor="ctr"/>
          <a:lstStyle/>
          <a:p>
            <a:pPr eaLnBrk="1" fontAlgn="auto" hangingPunct="1">
              <a:spcBef>
                <a:spcPts val="0"/>
              </a:spcBef>
              <a:spcAft>
                <a:spcPts val="0"/>
              </a:spcAft>
              <a:defRPr/>
            </a:pPr>
            <a:endParaRPr lang="en-US">
              <a:latin typeface="+mn-lt"/>
            </a:endParaRPr>
          </a:p>
        </p:txBody>
      </p:sp>
      <p:grpSp>
        <p:nvGrpSpPr>
          <p:cNvPr id="5" name="Group 9">
            <a:extLst>
              <a:ext uri="{FF2B5EF4-FFF2-40B4-BE49-F238E27FC236}">
                <a16:creationId xmlns:a16="http://schemas.microsoft.com/office/drawing/2014/main" id="{C865E626-1A59-9849-B3A6-B03484DF964D}"/>
              </a:ext>
            </a:extLst>
          </p:cNvPr>
          <p:cNvGrpSpPr>
            <a:grpSpLocks/>
          </p:cNvGrpSpPr>
          <p:nvPr userDrawn="1"/>
        </p:nvGrpSpPr>
        <p:grpSpPr bwMode="auto">
          <a:xfrm>
            <a:off x="9067800" y="280988"/>
            <a:ext cx="2651125" cy="858837"/>
            <a:chOff x="8074031" y="1264060"/>
            <a:chExt cx="1379872" cy="446513"/>
          </a:xfrm>
        </p:grpSpPr>
        <p:sp>
          <p:nvSpPr>
            <p:cNvPr id="6" name="Freeform: Shape 99">
              <a:extLst>
                <a:ext uri="{FF2B5EF4-FFF2-40B4-BE49-F238E27FC236}">
                  <a16:creationId xmlns:a16="http://schemas.microsoft.com/office/drawing/2014/main" id="{3F3F2DCF-4665-8840-B608-0652841BADA5}"/>
                </a:ext>
              </a:extLst>
            </p:cNvPr>
            <p:cNvSpPr>
              <a:spLocks/>
            </p:cNvSpPr>
            <p:nvPr/>
          </p:nvSpPr>
          <p:spPr bwMode="auto">
            <a:xfrm>
              <a:off x="8561182" y="1394892"/>
              <a:ext cx="145927" cy="179436"/>
            </a:xfrm>
            <a:custGeom>
              <a:avLst/>
              <a:gdLst>
                <a:gd name="T0" fmla="*/ 92175 w 145927"/>
                <a:gd name="T1" fmla="*/ 179700 h 179436"/>
                <a:gd name="T2" fmla="*/ 54664 w 145927"/>
                <a:gd name="T3" fmla="*/ 179700 h 179436"/>
                <a:gd name="T4" fmla="*/ 54664 w 145927"/>
                <a:gd name="T5" fmla="*/ 32019 h 179436"/>
                <a:gd name="T6" fmla="*/ 455 w 145927"/>
                <a:gd name="T7" fmla="*/ 32019 h 179436"/>
                <a:gd name="T8" fmla="*/ 455 w 145927"/>
                <a:gd name="T9" fmla="*/ 264 h 179436"/>
                <a:gd name="T10" fmla="*/ 146383 w 145927"/>
                <a:gd name="T11" fmla="*/ 264 h 179436"/>
                <a:gd name="T12" fmla="*/ 146383 w 145927"/>
                <a:gd name="T13" fmla="*/ 32019 h 179436"/>
                <a:gd name="T14" fmla="*/ 92175 w 145927"/>
                <a:gd name="T15" fmla="*/ 32019 h 17943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5927" h="179436">
                  <a:moveTo>
                    <a:pt x="92175" y="179700"/>
                  </a:moveTo>
                  <a:lnTo>
                    <a:pt x="54664" y="179700"/>
                  </a:lnTo>
                  <a:lnTo>
                    <a:pt x="54664" y="32019"/>
                  </a:lnTo>
                  <a:lnTo>
                    <a:pt x="455" y="32019"/>
                  </a:lnTo>
                  <a:lnTo>
                    <a:pt x="455" y="264"/>
                  </a:lnTo>
                  <a:lnTo>
                    <a:pt x="146383" y="264"/>
                  </a:lnTo>
                  <a:lnTo>
                    <a:pt x="146383" y="32019"/>
                  </a:lnTo>
                  <a:lnTo>
                    <a:pt x="92175" y="32019"/>
                  </a:lnTo>
                  <a:lnTo>
                    <a:pt x="92175" y="179700"/>
                  </a:lnTo>
                  <a:close/>
                </a:path>
              </a:pathLst>
            </a:custGeom>
            <a:solidFill>
              <a:srgbClr val="FFFFFF"/>
            </a:solidFill>
            <a:ln>
              <a:noFill/>
            </a:ln>
            <a:extLst>
              <a:ext uri="{91240B29-F687-4F45-9708-019B960494DF}">
                <a14:hiddenLine xmlns:a14="http://schemas.microsoft.com/office/drawing/2010/main" w="3812" cap="flat">
                  <a:solidFill>
                    <a:srgbClr val="000000"/>
                  </a:solidFill>
                  <a:prstDash val="solid"/>
                  <a:miter lim="800000"/>
                  <a:headEnd/>
                  <a:tailEnd/>
                </a14:hiddenLine>
              </a:ext>
            </a:extLst>
          </p:spPr>
          <p:txBody>
            <a:bodyPr anchor="ctr"/>
            <a:lstStyle/>
            <a:p>
              <a:endParaRPr lang="en-US"/>
            </a:p>
          </p:txBody>
        </p:sp>
        <p:sp>
          <p:nvSpPr>
            <p:cNvPr id="7" name="Freeform: Shape 100">
              <a:extLst>
                <a:ext uri="{FF2B5EF4-FFF2-40B4-BE49-F238E27FC236}">
                  <a16:creationId xmlns:a16="http://schemas.microsoft.com/office/drawing/2014/main" id="{66ABC510-4135-444F-8F94-2F3C3C8878BA}"/>
                </a:ext>
              </a:extLst>
            </p:cNvPr>
            <p:cNvSpPr>
              <a:spLocks/>
            </p:cNvSpPr>
            <p:nvPr/>
          </p:nvSpPr>
          <p:spPr bwMode="auto">
            <a:xfrm>
              <a:off x="8706271" y="1437778"/>
              <a:ext cx="77233" cy="136588"/>
            </a:xfrm>
            <a:custGeom>
              <a:avLst/>
              <a:gdLst>
                <a:gd name="T0" fmla="*/ 455 w 77233"/>
                <a:gd name="T1" fmla="*/ 3847 h 136588"/>
                <a:gd name="T2" fmla="*/ 33926 w 77233"/>
                <a:gd name="T3" fmla="*/ 3847 h 136588"/>
                <a:gd name="T4" fmla="*/ 33926 w 77233"/>
                <a:gd name="T5" fmla="*/ 26720 h 136588"/>
                <a:gd name="T6" fmla="*/ 34459 w 77233"/>
                <a:gd name="T7" fmla="*/ 26720 h 136588"/>
                <a:gd name="T8" fmla="*/ 70941 w 77233"/>
                <a:gd name="T9" fmla="*/ 264 h 136588"/>
                <a:gd name="T10" fmla="*/ 77689 w 77233"/>
                <a:gd name="T11" fmla="*/ 759 h 136588"/>
                <a:gd name="T12" fmla="*/ 77689 w 77233"/>
                <a:gd name="T13" fmla="*/ 36403 h 136588"/>
                <a:gd name="T14" fmla="*/ 67663 w 77233"/>
                <a:gd name="T15" fmla="*/ 35869 h 136588"/>
                <a:gd name="T16" fmla="*/ 35451 w 77233"/>
                <a:gd name="T17" fmla="*/ 67624 h 136588"/>
                <a:gd name="T18" fmla="*/ 35451 w 77233"/>
                <a:gd name="T19" fmla="*/ 136852 h 136588"/>
                <a:gd name="T20" fmla="*/ 455 w 77233"/>
                <a:gd name="T21" fmla="*/ 136852 h 13658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7233" h="136588">
                  <a:moveTo>
                    <a:pt x="455" y="3847"/>
                  </a:moveTo>
                  <a:lnTo>
                    <a:pt x="33926" y="3847"/>
                  </a:lnTo>
                  <a:lnTo>
                    <a:pt x="33926" y="26720"/>
                  </a:lnTo>
                  <a:lnTo>
                    <a:pt x="34459" y="26720"/>
                  </a:lnTo>
                  <a:cubicBezTo>
                    <a:pt x="41702" y="13225"/>
                    <a:pt x="49708" y="264"/>
                    <a:pt x="70941" y="264"/>
                  </a:cubicBezTo>
                  <a:cubicBezTo>
                    <a:pt x="73198" y="296"/>
                    <a:pt x="75451" y="461"/>
                    <a:pt x="77689" y="759"/>
                  </a:cubicBezTo>
                  <a:lnTo>
                    <a:pt x="77689" y="36403"/>
                  </a:lnTo>
                  <a:cubicBezTo>
                    <a:pt x="74367" y="35952"/>
                    <a:pt x="71014" y="35773"/>
                    <a:pt x="67663" y="35869"/>
                  </a:cubicBezTo>
                  <a:cubicBezTo>
                    <a:pt x="40444" y="35869"/>
                    <a:pt x="35451" y="52871"/>
                    <a:pt x="35451" y="67624"/>
                  </a:cubicBezTo>
                  <a:lnTo>
                    <a:pt x="35451" y="136852"/>
                  </a:lnTo>
                  <a:lnTo>
                    <a:pt x="455" y="136852"/>
                  </a:lnTo>
                  <a:lnTo>
                    <a:pt x="455" y="3847"/>
                  </a:lnTo>
                  <a:close/>
                </a:path>
              </a:pathLst>
            </a:custGeom>
            <a:solidFill>
              <a:srgbClr val="FFFFFF"/>
            </a:solidFill>
            <a:ln>
              <a:noFill/>
            </a:ln>
            <a:extLst>
              <a:ext uri="{91240B29-F687-4F45-9708-019B960494DF}">
                <a14:hiddenLine xmlns:a14="http://schemas.microsoft.com/office/drawing/2010/main" w="3812" cap="flat">
                  <a:solidFill>
                    <a:srgbClr val="000000"/>
                  </a:solidFill>
                  <a:prstDash val="solid"/>
                  <a:miter lim="800000"/>
                  <a:headEnd/>
                  <a:tailEnd/>
                </a14:hiddenLine>
              </a:ext>
            </a:extLst>
          </p:spPr>
          <p:txBody>
            <a:bodyPr anchor="ctr"/>
            <a:lstStyle/>
            <a:p>
              <a:endParaRPr lang="en-US"/>
            </a:p>
          </p:txBody>
        </p:sp>
        <p:sp>
          <p:nvSpPr>
            <p:cNvPr id="8" name="Freeform: Shape 101">
              <a:extLst>
                <a:ext uri="{FF2B5EF4-FFF2-40B4-BE49-F238E27FC236}">
                  <a16:creationId xmlns:a16="http://schemas.microsoft.com/office/drawing/2014/main" id="{54649E24-C2BB-5D4D-A2CE-9505145A85D1}"/>
                </a:ext>
              </a:extLst>
            </p:cNvPr>
            <p:cNvSpPr>
              <a:spLocks/>
            </p:cNvSpPr>
            <p:nvPr/>
          </p:nvSpPr>
          <p:spPr bwMode="auto">
            <a:xfrm>
              <a:off x="8800049" y="1441171"/>
              <a:ext cx="119700" cy="136626"/>
            </a:xfrm>
            <a:custGeom>
              <a:avLst/>
              <a:gdLst>
                <a:gd name="T0" fmla="*/ 120156 w 119700"/>
                <a:gd name="T1" fmla="*/ 133421 h 136626"/>
                <a:gd name="T2" fmla="*/ 86647 w 119700"/>
                <a:gd name="T3" fmla="*/ 133421 h 136626"/>
                <a:gd name="T4" fmla="*/ 86647 w 119700"/>
                <a:gd name="T5" fmla="*/ 114665 h 136626"/>
                <a:gd name="T6" fmla="*/ 86152 w 119700"/>
                <a:gd name="T7" fmla="*/ 114665 h 136626"/>
                <a:gd name="T8" fmla="*/ 45667 w 119700"/>
                <a:gd name="T9" fmla="*/ 136890 h 136626"/>
                <a:gd name="T10" fmla="*/ 455 w 119700"/>
                <a:gd name="T11" fmla="*/ 87942 h 136626"/>
                <a:gd name="T12" fmla="*/ 455 w 119700"/>
                <a:gd name="T13" fmla="*/ 264 h 136626"/>
                <a:gd name="T14" fmla="*/ 35413 w 119700"/>
                <a:gd name="T15" fmla="*/ 264 h 136626"/>
                <a:gd name="T16" fmla="*/ 35413 w 119700"/>
                <a:gd name="T17" fmla="*/ 82948 h 136626"/>
                <a:gd name="T18" fmla="*/ 58285 w 119700"/>
                <a:gd name="T19" fmla="*/ 107422 h 136626"/>
                <a:gd name="T20" fmla="*/ 85275 w 119700"/>
                <a:gd name="T21" fmla="*/ 77192 h 136626"/>
                <a:gd name="T22" fmla="*/ 85275 w 119700"/>
                <a:gd name="T23" fmla="*/ 454 h 136626"/>
                <a:gd name="T24" fmla="*/ 120156 w 119700"/>
                <a:gd name="T25" fmla="*/ 454 h 13662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19700" h="136626">
                  <a:moveTo>
                    <a:pt x="120156" y="133421"/>
                  </a:moveTo>
                  <a:lnTo>
                    <a:pt x="86647" y="133421"/>
                  </a:lnTo>
                  <a:lnTo>
                    <a:pt x="86647" y="114665"/>
                  </a:lnTo>
                  <a:lnTo>
                    <a:pt x="86152" y="114665"/>
                  </a:lnTo>
                  <a:cubicBezTo>
                    <a:pt x="78146" y="128923"/>
                    <a:pt x="64156" y="136890"/>
                    <a:pt x="45667" y="136890"/>
                  </a:cubicBezTo>
                  <a:cubicBezTo>
                    <a:pt x="19440" y="136890"/>
                    <a:pt x="455" y="121908"/>
                    <a:pt x="455" y="87942"/>
                  </a:cubicBezTo>
                  <a:lnTo>
                    <a:pt x="455" y="264"/>
                  </a:lnTo>
                  <a:lnTo>
                    <a:pt x="35413" y="264"/>
                  </a:lnTo>
                  <a:lnTo>
                    <a:pt x="35413" y="82948"/>
                  </a:lnTo>
                  <a:cubicBezTo>
                    <a:pt x="35413" y="103420"/>
                    <a:pt x="47421" y="107422"/>
                    <a:pt x="58285" y="107422"/>
                  </a:cubicBezTo>
                  <a:cubicBezTo>
                    <a:pt x="69722" y="107422"/>
                    <a:pt x="85275" y="100942"/>
                    <a:pt x="85275" y="77192"/>
                  </a:cubicBezTo>
                  <a:lnTo>
                    <a:pt x="85275" y="454"/>
                  </a:lnTo>
                  <a:lnTo>
                    <a:pt x="120156" y="454"/>
                  </a:lnTo>
                  <a:lnTo>
                    <a:pt x="120156" y="133421"/>
                  </a:lnTo>
                  <a:close/>
                </a:path>
              </a:pathLst>
            </a:custGeom>
            <a:solidFill>
              <a:srgbClr val="FFFFFF"/>
            </a:solidFill>
            <a:ln>
              <a:noFill/>
            </a:ln>
            <a:extLst>
              <a:ext uri="{91240B29-F687-4F45-9708-019B960494DF}">
                <a14:hiddenLine xmlns:a14="http://schemas.microsoft.com/office/drawing/2010/main" w="3812" cap="flat">
                  <a:solidFill>
                    <a:srgbClr val="000000"/>
                  </a:solidFill>
                  <a:prstDash val="solid"/>
                  <a:miter lim="800000"/>
                  <a:headEnd/>
                  <a:tailEnd/>
                </a14:hiddenLine>
              </a:ext>
            </a:extLst>
          </p:spPr>
          <p:txBody>
            <a:bodyPr anchor="ctr"/>
            <a:lstStyle/>
            <a:p>
              <a:endParaRPr lang="en-US"/>
            </a:p>
          </p:txBody>
        </p:sp>
        <p:sp>
          <p:nvSpPr>
            <p:cNvPr id="9" name="Freeform: Shape 102">
              <a:extLst>
                <a:ext uri="{FF2B5EF4-FFF2-40B4-BE49-F238E27FC236}">
                  <a16:creationId xmlns:a16="http://schemas.microsoft.com/office/drawing/2014/main" id="{F41ACCFA-4D0B-2441-A96A-4823735EC003}"/>
                </a:ext>
              </a:extLst>
            </p:cNvPr>
            <p:cNvSpPr>
              <a:spLocks/>
            </p:cNvSpPr>
            <p:nvPr/>
          </p:nvSpPr>
          <p:spPr bwMode="auto">
            <a:xfrm>
              <a:off x="8953029" y="1394892"/>
              <a:ext cx="21995" cy="179436"/>
            </a:xfrm>
            <a:custGeom>
              <a:avLst/>
              <a:gdLst>
                <a:gd name="T0" fmla="*/ 22451 w 21995"/>
                <a:gd name="T1" fmla="*/ 179700 h 179436"/>
                <a:gd name="T2" fmla="*/ 455 w 21995"/>
                <a:gd name="T3" fmla="*/ 179700 h 179436"/>
                <a:gd name="T4" fmla="*/ 455 w 21995"/>
                <a:gd name="T5" fmla="*/ 264 h 179436"/>
                <a:gd name="T6" fmla="*/ 22451 w 21995"/>
                <a:gd name="T7" fmla="*/ 264 h 1794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995" h="179436">
                  <a:moveTo>
                    <a:pt x="22451" y="179700"/>
                  </a:moveTo>
                  <a:lnTo>
                    <a:pt x="455" y="179700"/>
                  </a:lnTo>
                  <a:lnTo>
                    <a:pt x="455" y="264"/>
                  </a:lnTo>
                  <a:lnTo>
                    <a:pt x="22451" y="264"/>
                  </a:lnTo>
                  <a:lnTo>
                    <a:pt x="22451" y="179700"/>
                  </a:lnTo>
                  <a:close/>
                </a:path>
              </a:pathLst>
            </a:custGeom>
            <a:solidFill>
              <a:srgbClr val="FFFFFF"/>
            </a:solidFill>
            <a:ln>
              <a:noFill/>
            </a:ln>
            <a:extLst>
              <a:ext uri="{91240B29-F687-4F45-9708-019B960494DF}">
                <a14:hiddenLine xmlns:a14="http://schemas.microsoft.com/office/drawing/2010/main" w="3812" cap="flat">
                  <a:solidFill>
                    <a:srgbClr val="000000"/>
                  </a:solidFill>
                  <a:prstDash val="solid"/>
                  <a:miter lim="800000"/>
                  <a:headEnd/>
                  <a:tailEnd/>
                </a14:hiddenLine>
              </a:ext>
            </a:extLst>
          </p:spPr>
          <p:txBody>
            <a:bodyPr anchor="ctr"/>
            <a:lstStyle/>
            <a:p>
              <a:endParaRPr lang="en-US"/>
            </a:p>
          </p:txBody>
        </p:sp>
        <p:sp>
          <p:nvSpPr>
            <p:cNvPr id="10" name="Freeform: Shape 103">
              <a:extLst>
                <a:ext uri="{FF2B5EF4-FFF2-40B4-BE49-F238E27FC236}">
                  <a16:creationId xmlns:a16="http://schemas.microsoft.com/office/drawing/2014/main" id="{5A1873B2-E676-9247-A018-5BF037386D4E}"/>
                </a:ext>
              </a:extLst>
            </p:cNvPr>
            <p:cNvSpPr>
              <a:spLocks/>
            </p:cNvSpPr>
            <p:nvPr/>
          </p:nvSpPr>
          <p:spPr bwMode="auto">
            <a:xfrm>
              <a:off x="9008496" y="1443610"/>
              <a:ext cx="21995" cy="130717"/>
            </a:xfrm>
            <a:custGeom>
              <a:avLst/>
              <a:gdLst>
                <a:gd name="T0" fmla="*/ 22451 w 21995"/>
                <a:gd name="T1" fmla="*/ 130981 h 130717"/>
                <a:gd name="T2" fmla="*/ 455 w 21995"/>
                <a:gd name="T3" fmla="*/ 130981 h 130717"/>
                <a:gd name="T4" fmla="*/ 455 w 21995"/>
                <a:gd name="T5" fmla="*/ 264 h 130717"/>
                <a:gd name="T6" fmla="*/ 22451 w 21995"/>
                <a:gd name="T7" fmla="*/ 264 h 1307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995" h="130717">
                  <a:moveTo>
                    <a:pt x="22451" y="130981"/>
                  </a:moveTo>
                  <a:lnTo>
                    <a:pt x="455" y="130981"/>
                  </a:lnTo>
                  <a:lnTo>
                    <a:pt x="455" y="264"/>
                  </a:lnTo>
                  <a:lnTo>
                    <a:pt x="22451" y="264"/>
                  </a:lnTo>
                  <a:lnTo>
                    <a:pt x="22451" y="130981"/>
                  </a:lnTo>
                  <a:close/>
                </a:path>
              </a:pathLst>
            </a:custGeom>
            <a:solidFill>
              <a:srgbClr val="FFFFFF"/>
            </a:solidFill>
            <a:ln>
              <a:noFill/>
            </a:ln>
            <a:extLst>
              <a:ext uri="{91240B29-F687-4F45-9708-019B960494DF}">
                <a14:hiddenLine xmlns:a14="http://schemas.microsoft.com/office/drawing/2010/main" w="3812" cap="flat">
                  <a:solidFill>
                    <a:srgbClr val="000000"/>
                  </a:solidFill>
                  <a:prstDash val="solid"/>
                  <a:miter lim="800000"/>
                  <a:headEnd/>
                  <a:tailEnd/>
                </a14:hiddenLine>
              </a:ext>
            </a:extLst>
          </p:spPr>
          <p:txBody>
            <a:bodyPr anchor="ctr"/>
            <a:lstStyle/>
            <a:p>
              <a:endParaRPr lang="en-US"/>
            </a:p>
          </p:txBody>
        </p:sp>
        <p:sp>
          <p:nvSpPr>
            <p:cNvPr id="11" name="Freeform: Shape 104">
              <a:extLst>
                <a:ext uri="{FF2B5EF4-FFF2-40B4-BE49-F238E27FC236}">
                  <a16:creationId xmlns:a16="http://schemas.microsoft.com/office/drawing/2014/main" id="{6E2E4713-B3D2-8249-BF7B-498F1DDE13E3}"/>
                </a:ext>
              </a:extLst>
            </p:cNvPr>
            <p:cNvSpPr>
              <a:spLocks/>
            </p:cNvSpPr>
            <p:nvPr/>
          </p:nvSpPr>
          <p:spPr bwMode="auto">
            <a:xfrm>
              <a:off x="9057215" y="1439875"/>
              <a:ext cx="118937" cy="138189"/>
            </a:xfrm>
            <a:custGeom>
              <a:avLst/>
              <a:gdLst>
                <a:gd name="T0" fmla="*/ 117640 w 118937"/>
                <a:gd name="T1" fmla="*/ 93737 h 138189"/>
                <a:gd name="T2" fmla="*/ 94424 w 118937"/>
                <a:gd name="T3" fmla="*/ 129456 h 138189"/>
                <a:gd name="T4" fmla="*/ 58933 w 118937"/>
                <a:gd name="T5" fmla="*/ 138453 h 138189"/>
                <a:gd name="T6" fmla="*/ 455 w 118937"/>
                <a:gd name="T7" fmla="*/ 72999 h 138189"/>
                <a:gd name="T8" fmla="*/ 63164 w 118937"/>
                <a:gd name="T9" fmla="*/ 264 h 138189"/>
                <a:gd name="T10" fmla="*/ 119393 w 118937"/>
                <a:gd name="T11" fmla="*/ 76506 h 138189"/>
                <a:gd name="T12" fmla="*/ 24090 w 118937"/>
                <a:gd name="T13" fmla="*/ 76506 h 138189"/>
                <a:gd name="T14" fmla="*/ 62211 w 118937"/>
                <a:gd name="T15" fmla="*/ 119507 h 138189"/>
                <a:gd name="T16" fmla="*/ 95949 w 118937"/>
                <a:gd name="T17" fmla="*/ 93775 h 138189"/>
                <a:gd name="T18" fmla="*/ 96673 w 118937"/>
                <a:gd name="T19" fmla="*/ 58970 h 138189"/>
                <a:gd name="T20" fmla="*/ 60191 w 118937"/>
                <a:gd name="T21" fmla="*/ 20010 h 138189"/>
                <a:gd name="T22" fmla="*/ 23938 w 118937"/>
                <a:gd name="T23" fmla="*/ 58970 h 13818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18937" h="138189">
                  <a:moveTo>
                    <a:pt x="117640" y="93737"/>
                  </a:moveTo>
                  <a:cubicBezTo>
                    <a:pt x="114874" y="108223"/>
                    <a:pt x="106539" y="121047"/>
                    <a:pt x="94424" y="129456"/>
                  </a:cubicBezTo>
                  <a:cubicBezTo>
                    <a:pt x="88439" y="133268"/>
                    <a:pt x="79938" y="138453"/>
                    <a:pt x="58933" y="138453"/>
                  </a:cubicBezTo>
                  <a:cubicBezTo>
                    <a:pt x="22184" y="138453"/>
                    <a:pt x="455" y="110701"/>
                    <a:pt x="455" y="72999"/>
                  </a:cubicBezTo>
                  <a:cubicBezTo>
                    <a:pt x="455" y="32514"/>
                    <a:pt x="19935" y="264"/>
                    <a:pt x="63164" y="264"/>
                  </a:cubicBezTo>
                  <a:cubicBezTo>
                    <a:pt x="100904" y="264"/>
                    <a:pt x="119393" y="30265"/>
                    <a:pt x="119393" y="76506"/>
                  </a:cubicBezTo>
                  <a:lnTo>
                    <a:pt x="24090" y="76506"/>
                  </a:lnTo>
                  <a:cubicBezTo>
                    <a:pt x="24090" y="103763"/>
                    <a:pt x="36861" y="119507"/>
                    <a:pt x="62211" y="119507"/>
                  </a:cubicBezTo>
                  <a:cubicBezTo>
                    <a:pt x="82949" y="119507"/>
                    <a:pt x="95186" y="103496"/>
                    <a:pt x="95949" y="93775"/>
                  </a:cubicBezTo>
                  <a:lnTo>
                    <a:pt x="117640" y="93737"/>
                  </a:lnTo>
                  <a:close/>
                  <a:moveTo>
                    <a:pt x="96673" y="58970"/>
                  </a:moveTo>
                  <a:cubicBezTo>
                    <a:pt x="95415" y="38766"/>
                    <a:pt x="86914" y="20010"/>
                    <a:pt x="60191" y="20010"/>
                  </a:cubicBezTo>
                  <a:cubicBezTo>
                    <a:pt x="39949" y="20010"/>
                    <a:pt x="23938" y="38766"/>
                    <a:pt x="23938" y="58970"/>
                  </a:cubicBezTo>
                  <a:lnTo>
                    <a:pt x="96673" y="58970"/>
                  </a:lnTo>
                  <a:close/>
                </a:path>
              </a:pathLst>
            </a:custGeom>
            <a:solidFill>
              <a:srgbClr val="FFFFFF"/>
            </a:solidFill>
            <a:ln>
              <a:noFill/>
            </a:ln>
            <a:extLst>
              <a:ext uri="{91240B29-F687-4F45-9708-019B960494DF}">
                <a14:hiddenLine xmlns:a14="http://schemas.microsoft.com/office/drawing/2010/main" w="3812" cap="flat">
                  <a:solidFill>
                    <a:srgbClr val="000000"/>
                  </a:solidFill>
                  <a:prstDash val="solid"/>
                  <a:miter lim="800000"/>
                  <a:headEnd/>
                  <a:tailEnd/>
                </a14:hiddenLine>
              </a:ext>
            </a:extLst>
          </p:spPr>
          <p:txBody>
            <a:bodyPr anchor="ctr"/>
            <a:lstStyle/>
            <a:p>
              <a:endParaRPr lang="en-US"/>
            </a:p>
          </p:txBody>
        </p:sp>
        <p:sp>
          <p:nvSpPr>
            <p:cNvPr id="12" name="Freeform: Shape 105">
              <a:extLst>
                <a:ext uri="{FF2B5EF4-FFF2-40B4-BE49-F238E27FC236}">
                  <a16:creationId xmlns:a16="http://schemas.microsoft.com/office/drawing/2014/main" id="{389FB03B-C019-F543-8CCC-2BDE51DADC96}"/>
                </a:ext>
              </a:extLst>
            </p:cNvPr>
            <p:cNvSpPr>
              <a:spLocks/>
            </p:cNvSpPr>
            <p:nvPr/>
          </p:nvSpPr>
          <p:spPr bwMode="auto">
            <a:xfrm>
              <a:off x="9180803" y="1443610"/>
              <a:ext cx="120806" cy="130717"/>
            </a:xfrm>
            <a:custGeom>
              <a:avLst/>
              <a:gdLst>
                <a:gd name="T0" fmla="*/ 97245 w 120806"/>
                <a:gd name="T1" fmla="*/ 264 h 130717"/>
                <a:gd name="T2" fmla="*/ 121261 w 120806"/>
                <a:gd name="T3" fmla="*/ 264 h 130717"/>
                <a:gd name="T4" fmla="*/ 71513 w 120806"/>
                <a:gd name="T5" fmla="*/ 130981 h 130717"/>
                <a:gd name="T6" fmla="*/ 48183 w 120806"/>
                <a:gd name="T7" fmla="*/ 130981 h 130717"/>
                <a:gd name="T8" fmla="*/ 455 w 120806"/>
                <a:gd name="T9" fmla="*/ 264 h 130717"/>
                <a:gd name="T10" fmla="*/ 25959 w 120806"/>
                <a:gd name="T11" fmla="*/ 264 h 130717"/>
                <a:gd name="T12" fmla="*/ 59619 w 120806"/>
                <a:gd name="T13" fmla="*/ 106812 h 130717"/>
                <a:gd name="T14" fmla="*/ 60115 w 120806"/>
                <a:gd name="T15" fmla="*/ 106812 h 13071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20806" h="130717">
                  <a:moveTo>
                    <a:pt x="97245" y="264"/>
                  </a:moveTo>
                  <a:lnTo>
                    <a:pt x="121261" y="264"/>
                  </a:lnTo>
                  <a:lnTo>
                    <a:pt x="71513" y="130981"/>
                  </a:lnTo>
                  <a:lnTo>
                    <a:pt x="48183" y="130981"/>
                  </a:lnTo>
                  <a:lnTo>
                    <a:pt x="455" y="264"/>
                  </a:lnTo>
                  <a:lnTo>
                    <a:pt x="25959" y="264"/>
                  </a:lnTo>
                  <a:lnTo>
                    <a:pt x="59619" y="106812"/>
                  </a:lnTo>
                  <a:lnTo>
                    <a:pt x="60115" y="106812"/>
                  </a:lnTo>
                  <a:lnTo>
                    <a:pt x="97245" y="264"/>
                  </a:lnTo>
                  <a:close/>
                </a:path>
              </a:pathLst>
            </a:custGeom>
            <a:solidFill>
              <a:srgbClr val="FFFFFF"/>
            </a:solidFill>
            <a:ln>
              <a:noFill/>
            </a:ln>
            <a:extLst>
              <a:ext uri="{91240B29-F687-4F45-9708-019B960494DF}">
                <a14:hiddenLine xmlns:a14="http://schemas.microsoft.com/office/drawing/2010/main" w="3812" cap="flat">
                  <a:solidFill>
                    <a:srgbClr val="000000"/>
                  </a:solidFill>
                  <a:prstDash val="solid"/>
                  <a:miter lim="800000"/>
                  <a:headEnd/>
                  <a:tailEnd/>
                </a14:hiddenLine>
              </a:ext>
            </a:extLst>
          </p:spPr>
          <p:txBody>
            <a:bodyPr anchor="ctr"/>
            <a:lstStyle/>
            <a:p>
              <a:endParaRPr lang="en-US"/>
            </a:p>
          </p:txBody>
        </p:sp>
        <p:sp>
          <p:nvSpPr>
            <p:cNvPr id="13" name="Freeform: Shape 106">
              <a:extLst>
                <a:ext uri="{FF2B5EF4-FFF2-40B4-BE49-F238E27FC236}">
                  <a16:creationId xmlns:a16="http://schemas.microsoft.com/office/drawing/2014/main" id="{79988AA4-0A02-D344-8788-9D5324B9F928}"/>
                </a:ext>
              </a:extLst>
            </p:cNvPr>
            <p:cNvSpPr>
              <a:spLocks/>
            </p:cNvSpPr>
            <p:nvPr/>
          </p:nvSpPr>
          <p:spPr bwMode="auto">
            <a:xfrm>
              <a:off x="9307328" y="1439875"/>
              <a:ext cx="118976" cy="138189"/>
            </a:xfrm>
            <a:custGeom>
              <a:avLst/>
              <a:gdLst>
                <a:gd name="T0" fmla="*/ 117678 w 118976"/>
                <a:gd name="T1" fmla="*/ 93737 h 138189"/>
                <a:gd name="T2" fmla="*/ 94424 w 118976"/>
                <a:gd name="T3" fmla="*/ 129456 h 138189"/>
                <a:gd name="T4" fmla="*/ 58933 w 118976"/>
                <a:gd name="T5" fmla="*/ 138453 h 138189"/>
                <a:gd name="T6" fmla="*/ 455 w 118976"/>
                <a:gd name="T7" fmla="*/ 72999 h 138189"/>
                <a:gd name="T8" fmla="*/ 63203 w 118976"/>
                <a:gd name="T9" fmla="*/ 264 h 138189"/>
                <a:gd name="T10" fmla="*/ 119431 w 118976"/>
                <a:gd name="T11" fmla="*/ 76506 h 138189"/>
                <a:gd name="T12" fmla="*/ 23938 w 118976"/>
                <a:gd name="T13" fmla="*/ 76506 h 138189"/>
                <a:gd name="T14" fmla="*/ 62059 w 118976"/>
                <a:gd name="T15" fmla="*/ 119507 h 138189"/>
                <a:gd name="T16" fmla="*/ 95796 w 118976"/>
                <a:gd name="T17" fmla="*/ 93775 h 138189"/>
                <a:gd name="T18" fmla="*/ 96673 w 118976"/>
                <a:gd name="T19" fmla="*/ 58970 h 138189"/>
                <a:gd name="T20" fmla="*/ 60191 w 118976"/>
                <a:gd name="T21" fmla="*/ 20010 h 138189"/>
                <a:gd name="T22" fmla="*/ 23938 w 118976"/>
                <a:gd name="T23" fmla="*/ 58970 h 13818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18976" h="138189">
                  <a:moveTo>
                    <a:pt x="117678" y="93737"/>
                  </a:moveTo>
                  <a:cubicBezTo>
                    <a:pt x="114891" y="108224"/>
                    <a:pt x="106544" y="121045"/>
                    <a:pt x="94424" y="129456"/>
                  </a:cubicBezTo>
                  <a:cubicBezTo>
                    <a:pt x="88439" y="133268"/>
                    <a:pt x="79938" y="138453"/>
                    <a:pt x="58933" y="138453"/>
                  </a:cubicBezTo>
                  <a:cubicBezTo>
                    <a:pt x="22222" y="138453"/>
                    <a:pt x="455" y="110701"/>
                    <a:pt x="455" y="72999"/>
                  </a:cubicBezTo>
                  <a:cubicBezTo>
                    <a:pt x="455" y="32514"/>
                    <a:pt x="19973" y="264"/>
                    <a:pt x="63203" y="264"/>
                  </a:cubicBezTo>
                  <a:cubicBezTo>
                    <a:pt x="100943" y="264"/>
                    <a:pt x="119431" y="30265"/>
                    <a:pt x="119431" y="76506"/>
                  </a:cubicBezTo>
                  <a:lnTo>
                    <a:pt x="23938" y="76506"/>
                  </a:lnTo>
                  <a:cubicBezTo>
                    <a:pt x="23938" y="103763"/>
                    <a:pt x="36709" y="119507"/>
                    <a:pt x="62059" y="119507"/>
                  </a:cubicBezTo>
                  <a:cubicBezTo>
                    <a:pt x="82797" y="119507"/>
                    <a:pt x="95034" y="103496"/>
                    <a:pt x="95796" y="93775"/>
                  </a:cubicBezTo>
                  <a:lnTo>
                    <a:pt x="117678" y="93737"/>
                  </a:lnTo>
                  <a:close/>
                  <a:moveTo>
                    <a:pt x="96673" y="58970"/>
                  </a:moveTo>
                  <a:cubicBezTo>
                    <a:pt x="95415" y="38766"/>
                    <a:pt x="86914" y="20010"/>
                    <a:pt x="60191" y="20010"/>
                  </a:cubicBezTo>
                  <a:cubicBezTo>
                    <a:pt x="39949" y="20010"/>
                    <a:pt x="23938" y="38766"/>
                    <a:pt x="23938" y="58970"/>
                  </a:cubicBezTo>
                  <a:lnTo>
                    <a:pt x="96673" y="58970"/>
                  </a:lnTo>
                  <a:close/>
                </a:path>
              </a:pathLst>
            </a:custGeom>
            <a:solidFill>
              <a:srgbClr val="FFFFFF"/>
            </a:solidFill>
            <a:ln>
              <a:noFill/>
            </a:ln>
            <a:extLst>
              <a:ext uri="{91240B29-F687-4F45-9708-019B960494DF}">
                <a14:hiddenLine xmlns:a14="http://schemas.microsoft.com/office/drawing/2010/main" w="3812" cap="flat">
                  <a:solidFill>
                    <a:srgbClr val="000000"/>
                  </a:solidFill>
                  <a:prstDash val="solid"/>
                  <a:miter lim="800000"/>
                  <a:headEnd/>
                  <a:tailEnd/>
                </a14:hiddenLine>
              </a:ext>
            </a:extLst>
          </p:spPr>
          <p:txBody>
            <a:bodyPr anchor="ctr"/>
            <a:lstStyle/>
            <a:p>
              <a:endParaRPr lang="en-US"/>
            </a:p>
          </p:txBody>
        </p:sp>
        <p:sp>
          <p:nvSpPr>
            <p:cNvPr id="14" name="Freeform: Shape 107">
              <a:extLst>
                <a:ext uri="{FF2B5EF4-FFF2-40B4-BE49-F238E27FC236}">
                  <a16:creationId xmlns:a16="http://schemas.microsoft.com/office/drawing/2014/main" id="{A9167C44-489F-CA4F-B751-62E2B850BC49}"/>
                </a:ext>
              </a:extLst>
            </p:cNvPr>
            <p:cNvSpPr>
              <a:spLocks/>
            </p:cNvSpPr>
            <p:nvPr/>
          </p:nvSpPr>
          <p:spPr bwMode="auto">
            <a:xfrm>
              <a:off x="9005751" y="1391118"/>
              <a:ext cx="27752" cy="27752"/>
            </a:xfrm>
            <a:custGeom>
              <a:avLst/>
              <a:gdLst>
                <a:gd name="T0" fmla="*/ 27752 w 27752"/>
                <a:gd name="T1" fmla="*/ 13876 h 27752"/>
                <a:gd name="T2" fmla="*/ 13877 w 27752"/>
                <a:gd name="T3" fmla="*/ 27752 h 27752"/>
                <a:gd name="T4" fmla="*/ 1 w 27752"/>
                <a:gd name="T5" fmla="*/ 13876 h 27752"/>
                <a:gd name="T6" fmla="*/ 13877 w 27752"/>
                <a:gd name="T7" fmla="*/ 0 h 27752"/>
                <a:gd name="T8" fmla="*/ 27752 w 27752"/>
                <a:gd name="T9" fmla="*/ 13876 h 2775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752" h="27752">
                  <a:moveTo>
                    <a:pt x="27752" y="13876"/>
                  </a:moveTo>
                  <a:cubicBezTo>
                    <a:pt x="27752" y="21540"/>
                    <a:pt x="21540" y="27752"/>
                    <a:pt x="13877" y="27752"/>
                  </a:cubicBezTo>
                  <a:cubicBezTo>
                    <a:pt x="6213" y="27752"/>
                    <a:pt x="1" y="21540"/>
                    <a:pt x="1" y="13876"/>
                  </a:cubicBezTo>
                  <a:cubicBezTo>
                    <a:pt x="1" y="6213"/>
                    <a:pt x="6213" y="0"/>
                    <a:pt x="13877" y="0"/>
                  </a:cubicBezTo>
                  <a:cubicBezTo>
                    <a:pt x="21540" y="0"/>
                    <a:pt x="27752" y="6212"/>
                    <a:pt x="27752" y="13876"/>
                  </a:cubicBezTo>
                  <a:close/>
                </a:path>
              </a:pathLst>
            </a:custGeom>
            <a:solidFill>
              <a:srgbClr val="FFFFFF"/>
            </a:solidFill>
            <a:ln>
              <a:noFill/>
            </a:ln>
            <a:extLst>
              <a:ext uri="{91240B29-F687-4F45-9708-019B960494DF}">
                <a14:hiddenLine xmlns:a14="http://schemas.microsoft.com/office/drawing/2010/main" w="3812" cap="flat">
                  <a:solidFill>
                    <a:srgbClr val="000000"/>
                  </a:solidFill>
                  <a:prstDash val="solid"/>
                  <a:miter lim="800000"/>
                  <a:headEnd/>
                  <a:tailEnd/>
                </a14:hiddenLine>
              </a:ext>
            </a:extLst>
          </p:spPr>
          <p:txBody>
            <a:bodyPr anchor="ctr"/>
            <a:lstStyle/>
            <a:p>
              <a:endParaRPr lang="en-US"/>
            </a:p>
          </p:txBody>
        </p:sp>
        <p:sp>
          <p:nvSpPr>
            <p:cNvPr id="15" name="Freeform: Shape 108">
              <a:extLst>
                <a:ext uri="{FF2B5EF4-FFF2-40B4-BE49-F238E27FC236}">
                  <a16:creationId xmlns:a16="http://schemas.microsoft.com/office/drawing/2014/main" id="{B313B041-C859-AC46-BAF5-7CD6A963CADC}"/>
                </a:ext>
              </a:extLst>
            </p:cNvPr>
            <p:cNvSpPr>
              <a:spLocks/>
            </p:cNvSpPr>
            <p:nvPr/>
          </p:nvSpPr>
          <p:spPr bwMode="auto">
            <a:xfrm>
              <a:off x="8281601" y="1264060"/>
              <a:ext cx="31259" cy="31259"/>
            </a:xfrm>
            <a:custGeom>
              <a:avLst/>
              <a:gdLst>
                <a:gd name="T0" fmla="*/ 31259 w 31259"/>
                <a:gd name="T1" fmla="*/ 15630 h 31259"/>
                <a:gd name="T2" fmla="*/ 15630 w 31259"/>
                <a:gd name="T3" fmla="*/ 31259 h 31259"/>
                <a:gd name="T4" fmla="*/ 0 w 31259"/>
                <a:gd name="T5" fmla="*/ 15630 h 31259"/>
                <a:gd name="T6" fmla="*/ 15630 w 31259"/>
                <a:gd name="T7" fmla="*/ 0 h 31259"/>
                <a:gd name="T8" fmla="*/ 31259 w 31259"/>
                <a:gd name="T9" fmla="*/ 15630 h 3125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259" h="31259">
                  <a:moveTo>
                    <a:pt x="31259" y="15630"/>
                  </a:moveTo>
                  <a:cubicBezTo>
                    <a:pt x="31259" y="24262"/>
                    <a:pt x="24262" y="31259"/>
                    <a:pt x="15630" y="31259"/>
                  </a:cubicBezTo>
                  <a:cubicBezTo>
                    <a:pt x="6998" y="31259"/>
                    <a:pt x="0" y="24262"/>
                    <a:pt x="0" y="15630"/>
                  </a:cubicBezTo>
                  <a:cubicBezTo>
                    <a:pt x="0" y="6998"/>
                    <a:pt x="6998" y="0"/>
                    <a:pt x="15630" y="0"/>
                  </a:cubicBezTo>
                  <a:cubicBezTo>
                    <a:pt x="24262" y="0"/>
                    <a:pt x="31259" y="6998"/>
                    <a:pt x="31259" y="15630"/>
                  </a:cubicBezTo>
                  <a:close/>
                </a:path>
              </a:pathLst>
            </a:custGeom>
            <a:solidFill>
              <a:srgbClr val="FFFFFF"/>
            </a:solidFill>
            <a:ln>
              <a:noFill/>
            </a:ln>
            <a:extLst>
              <a:ext uri="{91240B29-F687-4F45-9708-019B960494DF}">
                <a14:hiddenLine xmlns:a14="http://schemas.microsoft.com/office/drawing/2010/main" w="3812" cap="flat">
                  <a:solidFill>
                    <a:srgbClr val="000000"/>
                  </a:solidFill>
                  <a:prstDash val="solid"/>
                  <a:miter lim="800000"/>
                  <a:headEnd/>
                  <a:tailEnd/>
                </a14:hiddenLine>
              </a:ext>
            </a:extLst>
          </p:spPr>
          <p:txBody>
            <a:bodyPr anchor="ctr"/>
            <a:lstStyle/>
            <a:p>
              <a:endParaRPr lang="en-US"/>
            </a:p>
          </p:txBody>
        </p:sp>
        <p:sp>
          <p:nvSpPr>
            <p:cNvPr id="16" name="Freeform: Shape 109">
              <a:extLst>
                <a:ext uri="{FF2B5EF4-FFF2-40B4-BE49-F238E27FC236}">
                  <a16:creationId xmlns:a16="http://schemas.microsoft.com/office/drawing/2014/main" id="{198976A5-AFF6-5D43-8E87-84F5DF201D6A}"/>
                </a:ext>
              </a:extLst>
            </p:cNvPr>
            <p:cNvSpPr>
              <a:spLocks/>
            </p:cNvSpPr>
            <p:nvPr/>
          </p:nvSpPr>
          <p:spPr bwMode="auto">
            <a:xfrm>
              <a:off x="8217443" y="1274238"/>
              <a:ext cx="31259" cy="31259"/>
            </a:xfrm>
            <a:custGeom>
              <a:avLst/>
              <a:gdLst>
                <a:gd name="T0" fmla="*/ 31259 w 31259"/>
                <a:gd name="T1" fmla="*/ 15630 h 31259"/>
                <a:gd name="T2" fmla="*/ 15630 w 31259"/>
                <a:gd name="T3" fmla="*/ 31259 h 31259"/>
                <a:gd name="T4" fmla="*/ 0 w 31259"/>
                <a:gd name="T5" fmla="*/ 15630 h 31259"/>
                <a:gd name="T6" fmla="*/ 15630 w 31259"/>
                <a:gd name="T7" fmla="*/ 0 h 31259"/>
                <a:gd name="T8" fmla="*/ 31259 w 31259"/>
                <a:gd name="T9" fmla="*/ 15630 h 3125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259" h="31259">
                  <a:moveTo>
                    <a:pt x="31259" y="15630"/>
                  </a:moveTo>
                  <a:cubicBezTo>
                    <a:pt x="31259" y="24262"/>
                    <a:pt x="24261" y="31259"/>
                    <a:pt x="15630" y="31259"/>
                  </a:cubicBezTo>
                  <a:cubicBezTo>
                    <a:pt x="6997" y="31259"/>
                    <a:pt x="0" y="24262"/>
                    <a:pt x="0" y="15630"/>
                  </a:cubicBezTo>
                  <a:cubicBezTo>
                    <a:pt x="0" y="6998"/>
                    <a:pt x="6998" y="0"/>
                    <a:pt x="15630" y="0"/>
                  </a:cubicBezTo>
                  <a:cubicBezTo>
                    <a:pt x="24262" y="0"/>
                    <a:pt x="31259" y="6998"/>
                    <a:pt x="31259" y="15630"/>
                  </a:cubicBezTo>
                  <a:close/>
                </a:path>
              </a:pathLst>
            </a:custGeom>
            <a:solidFill>
              <a:srgbClr val="FFFFFF"/>
            </a:solidFill>
            <a:ln>
              <a:noFill/>
            </a:ln>
            <a:extLst>
              <a:ext uri="{91240B29-F687-4F45-9708-019B960494DF}">
                <a14:hiddenLine xmlns:a14="http://schemas.microsoft.com/office/drawing/2010/main" w="3812" cap="flat">
                  <a:solidFill>
                    <a:srgbClr val="000000"/>
                  </a:solidFill>
                  <a:prstDash val="solid"/>
                  <a:miter lim="800000"/>
                  <a:headEnd/>
                  <a:tailEnd/>
                </a14:hiddenLine>
              </a:ext>
            </a:extLst>
          </p:spPr>
          <p:txBody>
            <a:bodyPr anchor="ctr"/>
            <a:lstStyle/>
            <a:p>
              <a:endParaRPr lang="en-US"/>
            </a:p>
          </p:txBody>
        </p:sp>
        <p:sp>
          <p:nvSpPr>
            <p:cNvPr id="17" name="Freeform: Shape 110">
              <a:extLst>
                <a:ext uri="{FF2B5EF4-FFF2-40B4-BE49-F238E27FC236}">
                  <a16:creationId xmlns:a16="http://schemas.microsoft.com/office/drawing/2014/main" id="{F8A84039-FF00-D74C-BE2A-63D0A77C4703}"/>
                </a:ext>
              </a:extLst>
            </p:cNvPr>
            <p:cNvSpPr>
              <a:spLocks/>
            </p:cNvSpPr>
            <p:nvPr/>
          </p:nvSpPr>
          <p:spPr bwMode="auto">
            <a:xfrm>
              <a:off x="8159575" y="1303744"/>
              <a:ext cx="31259" cy="31259"/>
            </a:xfrm>
            <a:custGeom>
              <a:avLst/>
              <a:gdLst>
                <a:gd name="T0" fmla="*/ 31259 w 31259"/>
                <a:gd name="T1" fmla="*/ 15630 h 31259"/>
                <a:gd name="T2" fmla="*/ 15630 w 31259"/>
                <a:gd name="T3" fmla="*/ 31259 h 31259"/>
                <a:gd name="T4" fmla="*/ 0 w 31259"/>
                <a:gd name="T5" fmla="*/ 15630 h 31259"/>
                <a:gd name="T6" fmla="*/ 15630 w 31259"/>
                <a:gd name="T7" fmla="*/ 0 h 31259"/>
                <a:gd name="T8" fmla="*/ 31259 w 31259"/>
                <a:gd name="T9" fmla="*/ 15630 h 3125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259" h="31259">
                  <a:moveTo>
                    <a:pt x="31259" y="15630"/>
                  </a:moveTo>
                  <a:cubicBezTo>
                    <a:pt x="31259" y="24262"/>
                    <a:pt x="24262" y="31259"/>
                    <a:pt x="15630" y="31259"/>
                  </a:cubicBezTo>
                  <a:cubicBezTo>
                    <a:pt x="6998" y="31259"/>
                    <a:pt x="0" y="24262"/>
                    <a:pt x="0" y="15630"/>
                  </a:cubicBezTo>
                  <a:cubicBezTo>
                    <a:pt x="0" y="6998"/>
                    <a:pt x="6998" y="0"/>
                    <a:pt x="15630" y="0"/>
                  </a:cubicBezTo>
                  <a:cubicBezTo>
                    <a:pt x="24262" y="0"/>
                    <a:pt x="31259" y="6998"/>
                    <a:pt x="31259" y="15630"/>
                  </a:cubicBezTo>
                  <a:close/>
                </a:path>
              </a:pathLst>
            </a:custGeom>
            <a:solidFill>
              <a:srgbClr val="FFFFFF"/>
            </a:solidFill>
            <a:ln>
              <a:noFill/>
            </a:ln>
            <a:extLst>
              <a:ext uri="{91240B29-F687-4F45-9708-019B960494DF}">
                <a14:hiddenLine xmlns:a14="http://schemas.microsoft.com/office/drawing/2010/main" w="3812" cap="flat">
                  <a:solidFill>
                    <a:srgbClr val="000000"/>
                  </a:solidFill>
                  <a:prstDash val="solid"/>
                  <a:miter lim="800000"/>
                  <a:headEnd/>
                  <a:tailEnd/>
                </a14:hiddenLine>
              </a:ext>
            </a:extLst>
          </p:spPr>
          <p:txBody>
            <a:bodyPr anchor="ctr"/>
            <a:lstStyle/>
            <a:p>
              <a:endParaRPr lang="en-US"/>
            </a:p>
          </p:txBody>
        </p:sp>
        <p:sp>
          <p:nvSpPr>
            <p:cNvPr id="18" name="Freeform: Shape 111">
              <a:extLst>
                <a:ext uri="{FF2B5EF4-FFF2-40B4-BE49-F238E27FC236}">
                  <a16:creationId xmlns:a16="http://schemas.microsoft.com/office/drawing/2014/main" id="{5207EB46-FFC4-F54F-8063-03A6ABD0A485}"/>
                </a:ext>
              </a:extLst>
            </p:cNvPr>
            <p:cNvSpPr>
              <a:spLocks/>
            </p:cNvSpPr>
            <p:nvPr/>
          </p:nvSpPr>
          <p:spPr bwMode="auto">
            <a:xfrm>
              <a:off x="8113639" y="1349680"/>
              <a:ext cx="31259" cy="31259"/>
            </a:xfrm>
            <a:custGeom>
              <a:avLst/>
              <a:gdLst>
                <a:gd name="T0" fmla="*/ 31259 w 31259"/>
                <a:gd name="T1" fmla="*/ 15630 h 31259"/>
                <a:gd name="T2" fmla="*/ 15630 w 31259"/>
                <a:gd name="T3" fmla="*/ 31259 h 31259"/>
                <a:gd name="T4" fmla="*/ 0 w 31259"/>
                <a:gd name="T5" fmla="*/ 15630 h 31259"/>
                <a:gd name="T6" fmla="*/ 15630 w 31259"/>
                <a:gd name="T7" fmla="*/ 0 h 31259"/>
                <a:gd name="T8" fmla="*/ 31259 w 31259"/>
                <a:gd name="T9" fmla="*/ 15630 h 3125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259" h="31259">
                  <a:moveTo>
                    <a:pt x="31259" y="15630"/>
                  </a:moveTo>
                  <a:cubicBezTo>
                    <a:pt x="31259" y="24262"/>
                    <a:pt x="24261" y="31259"/>
                    <a:pt x="15630" y="31259"/>
                  </a:cubicBezTo>
                  <a:cubicBezTo>
                    <a:pt x="6997" y="31259"/>
                    <a:pt x="0" y="24262"/>
                    <a:pt x="0" y="15630"/>
                  </a:cubicBezTo>
                  <a:cubicBezTo>
                    <a:pt x="0" y="6998"/>
                    <a:pt x="6998" y="0"/>
                    <a:pt x="15630" y="0"/>
                  </a:cubicBezTo>
                  <a:cubicBezTo>
                    <a:pt x="24262" y="0"/>
                    <a:pt x="31259" y="6998"/>
                    <a:pt x="31259" y="15630"/>
                  </a:cubicBezTo>
                  <a:close/>
                </a:path>
              </a:pathLst>
            </a:custGeom>
            <a:solidFill>
              <a:srgbClr val="FFFFFF"/>
            </a:solidFill>
            <a:ln>
              <a:noFill/>
            </a:ln>
            <a:extLst>
              <a:ext uri="{91240B29-F687-4F45-9708-019B960494DF}">
                <a14:hiddenLine xmlns:a14="http://schemas.microsoft.com/office/drawing/2010/main" w="3812" cap="flat">
                  <a:solidFill>
                    <a:srgbClr val="000000"/>
                  </a:solidFill>
                  <a:prstDash val="solid"/>
                  <a:miter lim="800000"/>
                  <a:headEnd/>
                  <a:tailEnd/>
                </a14:hiddenLine>
              </a:ext>
            </a:extLst>
          </p:spPr>
          <p:txBody>
            <a:bodyPr anchor="ctr"/>
            <a:lstStyle/>
            <a:p>
              <a:endParaRPr lang="en-US"/>
            </a:p>
          </p:txBody>
        </p:sp>
        <p:sp>
          <p:nvSpPr>
            <p:cNvPr id="19" name="Freeform: Shape 112">
              <a:extLst>
                <a:ext uri="{FF2B5EF4-FFF2-40B4-BE49-F238E27FC236}">
                  <a16:creationId xmlns:a16="http://schemas.microsoft.com/office/drawing/2014/main" id="{4D6FDA15-6AD1-5049-8A1F-47C8D3373113}"/>
                </a:ext>
              </a:extLst>
            </p:cNvPr>
            <p:cNvSpPr>
              <a:spLocks/>
            </p:cNvSpPr>
            <p:nvPr/>
          </p:nvSpPr>
          <p:spPr bwMode="auto">
            <a:xfrm>
              <a:off x="8084172" y="1407548"/>
              <a:ext cx="31259" cy="31259"/>
            </a:xfrm>
            <a:custGeom>
              <a:avLst/>
              <a:gdLst>
                <a:gd name="T0" fmla="*/ 31259 w 31259"/>
                <a:gd name="T1" fmla="*/ 15630 h 31259"/>
                <a:gd name="T2" fmla="*/ 15630 w 31259"/>
                <a:gd name="T3" fmla="*/ 31259 h 31259"/>
                <a:gd name="T4" fmla="*/ 0 w 31259"/>
                <a:gd name="T5" fmla="*/ 15630 h 31259"/>
                <a:gd name="T6" fmla="*/ 15630 w 31259"/>
                <a:gd name="T7" fmla="*/ 0 h 31259"/>
                <a:gd name="T8" fmla="*/ 31259 w 31259"/>
                <a:gd name="T9" fmla="*/ 15630 h 3125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259" h="31259">
                  <a:moveTo>
                    <a:pt x="31259" y="15630"/>
                  </a:moveTo>
                  <a:cubicBezTo>
                    <a:pt x="31259" y="24262"/>
                    <a:pt x="24261" y="31259"/>
                    <a:pt x="15630" y="31259"/>
                  </a:cubicBezTo>
                  <a:cubicBezTo>
                    <a:pt x="6998" y="31259"/>
                    <a:pt x="0" y="24262"/>
                    <a:pt x="0" y="15630"/>
                  </a:cubicBezTo>
                  <a:cubicBezTo>
                    <a:pt x="0" y="6998"/>
                    <a:pt x="6998" y="0"/>
                    <a:pt x="15630" y="0"/>
                  </a:cubicBezTo>
                  <a:cubicBezTo>
                    <a:pt x="24262" y="0"/>
                    <a:pt x="31259" y="6998"/>
                    <a:pt x="31259" y="15630"/>
                  </a:cubicBezTo>
                  <a:close/>
                </a:path>
              </a:pathLst>
            </a:custGeom>
            <a:solidFill>
              <a:srgbClr val="FFFFFF"/>
            </a:solidFill>
            <a:ln>
              <a:noFill/>
            </a:ln>
            <a:extLst>
              <a:ext uri="{91240B29-F687-4F45-9708-019B960494DF}">
                <a14:hiddenLine xmlns:a14="http://schemas.microsoft.com/office/drawing/2010/main" w="3812" cap="flat">
                  <a:solidFill>
                    <a:srgbClr val="000000"/>
                  </a:solidFill>
                  <a:prstDash val="solid"/>
                  <a:miter lim="800000"/>
                  <a:headEnd/>
                  <a:tailEnd/>
                </a14:hiddenLine>
              </a:ext>
            </a:extLst>
          </p:spPr>
          <p:txBody>
            <a:bodyPr anchor="ctr"/>
            <a:lstStyle/>
            <a:p>
              <a:endParaRPr lang="en-US"/>
            </a:p>
          </p:txBody>
        </p:sp>
        <p:sp>
          <p:nvSpPr>
            <p:cNvPr id="20" name="Freeform: Shape 113">
              <a:extLst>
                <a:ext uri="{FF2B5EF4-FFF2-40B4-BE49-F238E27FC236}">
                  <a16:creationId xmlns:a16="http://schemas.microsoft.com/office/drawing/2014/main" id="{268D7779-6388-BD40-B98E-E1F5008B029B}"/>
                </a:ext>
              </a:extLst>
            </p:cNvPr>
            <p:cNvSpPr>
              <a:spLocks/>
            </p:cNvSpPr>
            <p:nvPr/>
          </p:nvSpPr>
          <p:spPr bwMode="auto">
            <a:xfrm>
              <a:off x="8074031" y="1471706"/>
              <a:ext cx="31259" cy="31259"/>
            </a:xfrm>
            <a:custGeom>
              <a:avLst/>
              <a:gdLst>
                <a:gd name="T0" fmla="*/ 31259 w 31259"/>
                <a:gd name="T1" fmla="*/ 15630 h 31259"/>
                <a:gd name="T2" fmla="*/ 15630 w 31259"/>
                <a:gd name="T3" fmla="*/ 31259 h 31259"/>
                <a:gd name="T4" fmla="*/ 0 w 31259"/>
                <a:gd name="T5" fmla="*/ 15630 h 31259"/>
                <a:gd name="T6" fmla="*/ 15630 w 31259"/>
                <a:gd name="T7" fmla="*/ 0 h 31259"/>
                <a:gd name="T8" fmla="*/ 31259 w 31259"/>
                <a:gd name="T9" fmla="*/ 15630 h 3125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259" h="31259">
                  <a:moveTo>
                    <a:pt x="31259" y="15630"/>
                  </a:moveTo>
                  <a:cubicBezTo>
                    <a:pt x="31259" y="24262"/>
                    <a:pt x="24261" y="31259"/>
                    <a:pt x="15630" y="31259"/>
                  </a:cubicBezTo>
                  <a:cubicBezTo>
                    <a:pt x="6997" y="31259"/>
                    <a:pt x="0" y="24262"/>
                    <a:pt x="0" y="15630"/>
                  </a:cubicBezTo>
                  <a:cubicBezTo>
                    <a:pt x="0" y="6998"/>
                    <a:pt x="6998" y="0"/>
                    <a:pt x="15630" y="0"/>
                  </a:cubicBezTo>
                  <a:cubicBezTo>
                    <a:pt x="24262" y="0"/>
                    <a:pt x="31259" y="6998"/>
                    <a:pt x="31259" y="15630"/>
                  </a:cubicBezTo>
                  <a:close/>
                </a:path>
              </a:pathLst>
            </a:custGeom>
            <a:solidFill>
              <a:srgbClr val="FFFFFF"/>
            </a:solidFill>
            <a:ln>
              <a:noFill/>
            </a:ln>
            <a:extLst>
              <a:ext uri="{91240B29-F687-4F45-9708-019B960494DF}">
                <a14:hiddenLine xmlns:a14="http://schemas.microsoft.com/office/drawing/2010/main" w="3812" cap="flat">
                  <a:solidFill>
                    <a:srgbClr val="000000"/>
                  </a:solidFill>
                  <a:prstDash val="solid"/>
                  <a:miter lim="800000"/>
                  <a:headEnd/>
                  <a:tailEnd/>
                </a14:hiddenLine>
              </a:ext>
            </a:extLst>
          </p:spPr>
          <p:txBody>
            <a:bodyPr anchor="ctr"/>
            <a:lstStyle/>
            <a:p>
              <a:endParaRPr lang="en-US"/>
            </a:p>
          </p:txBody>
        </p:sp>
        <p:sp>
          <p:nvSpPr>
            <p:cNvPr id="21" name="Freeform: Shape 114">
              <a:extLst>
                <a:ext uri="{FF2B5EF4-FFF2-40B4-BE49-F238E27FC236}">
                  <a16:creationId xmlns:a16="http://schemas.microsoft.com/office/drawing/2014/main" id="{43A10141-3423-A345-9567-8B1B07D23D2A}"/>
                </a:ext>
              </a:extLst>
            </p:cNvPr>
            <p:cNvSpPr>
              <a:spLocks/>
            </p:cNvSpPr>
            <p:nvPr/>
          </p:nvSpPr>
          <p:spPr bwMode="auto">
            <a:xfrm>
              <a:off x="8084172" y="1535864"/>
              <a:ext cx="31259" cy="31259"/>
            </a:xfrm>
            <a:custGeom>
              <a:avLst/>
              <a:gdLst>
                <a:gd name="T0" fmla="*/ 31259 w 31259"/>
                <a:gd name="T1" fmla="*/ 15630 h 31259"/>
                <a:gd name="T2" fmla="*/ 15630 w 31259"/>
                <a:gd name="T3" fmla="*/ 31259 h 31259"/>
                <a:gd name="T4" fmla="*/ 0 w 31259"/>
                <a:gd name="T5" fmla="*/ 15630 h 31259"/>
                <a:gd name="T6" fmla="*/ 15630 w 31259"/>
                <a:gd name="T7" fmla="*/ 0 h 31259"/>
                <a:gd name="T8" fmla="*/ 31259 w 31259"/>
                <a:gd name="T9" fmla="*/ 15630 h 3125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259" h="31259">
                  <a:moveTo>
                    <a:pt x="31259" y="15630"/>
                  </a:moveTo>
                  <a:cubicBezTo>
                    <a:pt x="31259" y="24262"/>
                    <a:pt x="24261" y="31259"/>
                    <a:pt x="15630" y="31259"/>
                  </a:cubicBezTo>
                  <a:cubicBezTo>
                    <a:pt x="6998" y="31259"/>
                    <a:pt x="0" y="24262"/>
                    <a:pt x="0" y="15630"/>
                  </a:cubicBezTo>
                  <a:cubicBezTo>
                    <a:pt x="0" y="6998"/>
                    <a:pt x="6998" y="0"/>
                    <a:pt x="15630" y="0"/>
                  </a:cubicBezTo>
                  <a:cubicBezTo>
                    <a:pt x="24262" y="0"/>
                    <a:pt x="31259" y="6998"/>
                    <a:pt x="31259" y="15630"/>
                  </a:cubicBezTo>
                  <a:close/>
                </a:path>
              </a:pathLst>
            </a:custGeom>
            <a:solidFill>
              <a:srgbClr val="FFFFFF"/>
            </a:solidFill>
            <a:ln>
              <a:noFill/>
            </a:ln>
            <a:extLst>
              <a:ext uri="{91240B29-F687-4F45-9708-019B960494DF}">
                <a14:hiddenLine xmlns:a14="http://schemas.microsoft.com/office/drawing/2010/main" w="3812" cap="flat">
                  <a:solidFill>
                    <a:srgbClr val="000000"/>
                  </a:solidFill>
                  <a:prstDash val="solid"/>
                  <a:miter lim="800000"/>
                  <a:headEnd/>
                  <a:tailEnd/>
                </a14:hiddenLine>
              </a:ext>
            </a:extLst>
          </p:spPr>
          <p:txBody>
            <a:bodyPr anchor="ctr"/>
            <a:lstStyle/>
            <a:p>
              <a:endParaRPr lang="en-US"/>
            </a:p>
          </p:txBody>
        </p:sp>
        <p:sp>
          <p:nvSpPr>
            <p:cNvPr id="22" name="Freeform: Shape 115">
              <a:extLst>
                <a:ext uri="{FF2B5EF4-FFF2-40B4-BE49-F238E27FC236}">
                  <a16:creationId xmlns:a16="http://schemas.microsoft.com/office/drawing/2014/main" id="{38892E16-5FEE-3D43-8308-9F41D5E3E0C1}"/>
                </a:ext>
              </a:extLst>
            </p:cNvPr>
            <p:cNvSpPr>
              <a:spLocks/>
            </p:cNvSpPr>
            <p:nvPr/>
          </p:nvSpPr>
          <p:spPr bwMode="auto">
            <a:xfrm>
              <a:off x="8113677" y="1593732"/>
              <a:ext cx="31259" cy="31259"/>
            </a:xfrm>
            <a:custGeom>
              <a:avLst/>
              <a:gdLst>
                <a:gd name="T0" fmla="*/ 31259 w 31259"/>
                <a:gd name="T1" fmla="*/ 15630 h 31259"/>
                <a:gd name="T2" fmla="*/ 15630 w 31259"/>
                <a:gd name="T3" fmla="*/ 31259 h 31259"/>
                <a:gd name="T4" fmla="*/ 0 w 31259"/>
                <a:gd name="T5" fmla="*/ 15630 h 31259"/>
                <a:gd name="T6" fmla="*/ 15630 w 31259"/>
                <a:gd name="T7" fmla="*/ 0 h 31259"/>
                <a:gd name="T8" fmla="*/ 31259 w 31259"/>
                <a:gd name="T9" fmla="*/ 15630 h 3125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259" h="31259">
                  <a:moveTo>
                    <a:pt x="31259" y="15630"/>
                  </a:moveTo>
                  <a:cubicBezTo>
                    <a:pt x="31259" y="24262"/>
                    <a:pt x="24261" y="31259"/>
                    <a:pt x="15630" y="31259"/>
                  </a:cubicBezTo>
                  <a:cubicBezTo>
                    <a:pt x="6998" y="31259"/>
                    <a:pt x="0" y="24262"/>
                    <a:pt x="0" y="15630"/>
                  </a:cubicBezTo>
                  <a:cubicBezTo>
                    <a:pt x="0" y="6998"/>
                    <a:pt x="6998" y="0"/>
                    <a:pt x="15630" y="0"/>
                  </a:cubicBezTo>
                  <a:cubicBezTo>
                    <a:pt x="24262" y="0"/>
                    <a:pt x="31259" y="6998"/>
                    <a:pt x="31259" y="15630"/>
                  </a:cubicBezTo>
                  <a:close/>
                </a:path>
              </a:pathLst>
            </a:custGeom>
            <a:solidFill>
              <a:srgbClr val="FFFFFF"/>
            </a:solidFill>
            <a:ln>
              <a:noFill/>
            </a:ln>
            <a:extLst>
              <a:ext uri="{91240B29-F687-4F45-9708-019B960494DF}">
                <a14:hiddenLine xmlns:a14="http://schemas.microsoft.com/office/drawing/2010/main" w="3812" cap="flat">
                  <a:solidFill>
                    <a:srgbClr val="000000"/>
                  </a:solidFill>
                  <a:prstDash val="solid"/>
                  <a:miter lim="800000"/>
                  <a:headEnd/>
                  <a:tailEnd/>
                </a14:hiddenLine>
              </a:ext>
            </a:extLst>
          </p:spPr>
          <p:txBody>
            <a:bodyPr anchor="ctr"/>
            <a:lstStyle/>
            <a:p>
              <a:endParaRPr lang="en-US"/>
            </a:p>
          </p:txBody>
        </p:sp>
        <p:sp>
          <p:nvSpPr>
            <p:cNvPr id="23" name="Freeform: Shape 116">
              <a:extLst>
                <a:ext uri="{FF2B5EF4-FFF2-40B4-BE49-F238E27FC236}">
                  <a16:creationId xmlns:a16="http://schemas.microsoft.com/office/drawing/2014/main" id="{B5AAB4B2-6D4B-314A-89A4-F80C9F47CFB2}"/>
                </a:ext>
              </a:extLst>
            </p:cNvPr>
            <p:cNvSpPr>
              <a:spLocks/>
            </p:cNvSpPr>
            <p:nvPr/>
          </p:nvSpPr>
          <p:spPr bwMode="auto">
            <a:xfrm>
              <a:off x="8159613" y="1639668"/>
              <a:ext cx="31259" cy="31259"/>
            </a:xfrm>
            <a:custGeom>
              <a:avLst/>
              <a:gdLst>
                <a:gd name="T0" fmla="*/ 31259 w 31259"/>
                <a:gd name="T1" fmla="*/ 15630 h 31259"/>
                <a:gd name="T2" fmla="*/ 15630 w 31259"/>
                <a:gd name="T3" fmla="*/ 31259 h 31259"/>
                <a:gd name="T4" fmla="*/ 0 w 31259"/>
                <a:gd name="T5" fmla="*/ 15630 h 31259"/>
                <a:gd name="T6" fmla="*/ 15630 w 31259"/>
                <a:gd name="T7" fmla="*/ 0 h 31259"/>
                <a:gd name="T8" fmla="*/ 31259 w 31259"/>
                <a:gd name="T9" fmla="*/ 15630 h 3125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259" h="31259">
                  <a:moveTo>
                    <a:pt x="31259" y="15630"/>
                  </a:moveTo>
                  <a:cubicBezTo>
                    <a:pt x="31259" y="24262"/>
                    <a:pt x="24262" y="31259"/>
                    <a:pt x="15630" y="31259"/>
                  </a:cubicBezTo>
                  <a:cubicBezTo>
                    <a:pt x="6998" y="31259"/>
                    <a:pt x="0" y="24262"/>
                    <a:pt x="0" y="15630"/>
                  </a:cubicBezTo>
                  <a:cubicBezTo>
                    <a:pt x="0" y="6998"/>
                    <a:pt x="6998" y="0"/>
                    <a:pt x="15630" y="0"/>
                  </a:cubicBezTo>
                  <a:cubicBezTo>
                    <a:pt x="24262" y="0"/>
                    <a:pt x="31259" y="6998"/>
                    <a:pt x="31259" y="15630"/>
                  </a:cubicBezTo>
                  <a:close/>
                </a:path>
              </a:pathLst>
            </a:custGeom>
            <a:solidFill>
              <a:srgbClr val="FFFFFF"/>
            </a:solidFill>
            <a:ln>
              <a:noFill/>
            </a:ln>
            <a:extLst>
              <a:ext uri="{91240B29-F687-4F45-9708-019B960494DF}">
                <a14:hiddenLine xmlns:a14="http://schemas.microsoft.com/office/drawing/2010/main" w="3812" cap="flat">
                  <a:solidFill>
                    <a:srgbClr val="000000"/>
                  </a:solidFill>
                  <a:prstDash val="solid"/>
                  <a:miter lim="800000"/>
                  <a:headEnd/>
                  <a:tailEnd/>
                </a14:hiddenLine>
              </a:ext>
            </a:extLst>
          </p:spPr>
          <p:txBody>
            <a:bodyPr anchor="ctr"/>
            <a:lstStyle/>
            <a:p>
              <a:endParaRPr lang="en-US"/>
            </a:p>
          </p:txBody>
        </p:sp>
        <p:sp>
          <p:nvSpPr>
            <p:cNvPr id="24" name="Freeform: Shape 117">
              <a:extLst>
                <a:ext uri="{FF2B5EF4-FFF2-40B4-BE49-F238E27FC236}">
                  <a16:creationId xmlns:a16="http://schemas.microsoft.com/office/drawing/2014/main" id="{017F3339-EB0B-CC41-823A-560CE0FB4162}"/>
                </a:ext>
              </a:extLst>
            </p:cNvPr>
            <p:cNvSpPr>
              <a:spLocks/>
            </p:cNvSpPr>
            <p:nvPr/>
          </p:nvSpPr>
          <p:spPr bwMode="auto">
            <a:xfrm>
              <a:off x="8217519" y="1669173"/>
              <a:ext cx="31259" cy="31259"/>
            </a:xfrm>
            <a:custGeom>
              <a:avLst/>
              <a:gdLst>
                <a:gd name="T0" fmla="*/ 31259 w 31259"/>
                <a:gd name="T1" fmla="*/ 15630 h 31259"/>
                <a:gd name="T2" fmla="*/ 15630 w 31259"/>
                <a:gd name="T3" fmla="*/ 31259 h 31259"/>
                <a:gd name="T4" fmla="*/ 0 w 31259"/>
                <a:gd name="T5" fmla="*/ 15630 h 31259"/>
                <a:gd name="T6" fmla="*/ 15630 w 31259"/>
                <a:gd name="T7" fmla="*/ 0 h 31259"/>
                <a:gd name="T8" fmla="*/ 31259 w 31259"/>
                <a:gd name="T9" fmla="*/ 15630 h 3125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259" h="31259">
                  <a:moveTo>
                    <a:pt x="31259" y="15630"/>
                  </a:moveTo>
                  <a:cubicBezTo>
                    <a:pt x="31259" y="24262"/>
                    <a:pt x="24261" y="31259"/>
                    <a:pt x="15630" y="31259"/>
                  </a:cubicBezTo>
                  <a:cubicBezTo>
                    <a:pt x="6997" y="31259"/>
                    <a:pt x="0" y="24262"/>
                    <a:pt x="0" y="15630"/>
                  </a:cubicBezTo>
                  <a:cubicBezTo>
                    <a:pt x="0" y="6998"/>
                    <a:pt x="6998" y="0"/>
                    <a:pt x="15630" y="0"/>
                  </a:cubicBezTo>
                  <a:cubicBezTo>
                    <a:pt x="24262" y="0"/>
                    <a:pt x="31259" y="6998"/>
                    <a:pt x="31259" y="15630"/>
                  </a:cubicBezTo>
                  <a:close/>
                </a:path>
              </a:pathLst>
            </a:custGeom>
            <a:solidFill>
              <a:srgbClr val="FFFFFF"/>
            </a:solidFill>
            <a:ln>
              <a:noFill/>
            </a:ln>
            <a:extLst>
              <a:ext uri="{91240B29-F687-4F45-9708-019B960494DF}">
                <a14:hiddenLine xmlns:a14="http://schemas.microsoft.com/office/drawing/2010/main" w="3812" cap="flat">
                  <a:solidFill>
                    <a:srgbClr val="000000"/>
                  </a:solidFill>
                  <a:prstDash val="solid"/>
                  <a:miter lim="800000"/>
                  <a:headEnd/>
                  <a:tailEnd/>
                </a14:hiddenLine>
              </a:ext>
            </a:extLst>
          </p:spPr>
          <p:txBody>
            <a:bodyPr anchor="ctr"/>
            <a:lstStyle/>
            <a:p>
              <a:endParaRPr lang="en-US"/>
            </a:p>
          </p:txBody>
        </p:sp>
        <p:sp>
          <p:nvSpPr>
            <p:cNvPr id="25" name="Freeform: Shape 118">
              <a:extLst>
                <a:ext uri="{FF2B5EF4-FFF2-40B4-BE49-F238E27FC236}">
                  <a16:creationId xmlns:a16="http://schemas.microsoft.com/office/drawing/2014/main" id="{116078BE-4E36-EC46-9F6F-D6A2901EDBC8}"/>
                </a:ext>
              </a:extLst>
            </p:cNvPr>
            <p:cNvSpPr>
              <a:spLocks/>
            </p:cNvSpPr>
            <p:nvPr/>
          </p:nvSpPr>
          <p:spPr bwMode="auto">
            <a:xfrm>
              <a:off x="8281677" y="1679314"/>
              <a:ext cx="31259" cy="31259"/>
            </a:xfrm>
            <a:custGeom>
              <a:avLst/>
              <a:gdLst>
                <a:gd name="T0" fmla="*/ 31260 w 31259"/>
                <a:gd name="T1" fmla="*/ 15630 h 31259"/>
                <a:gd name="T2" fmla="*/ 15630 w 31259"/>
                <a:gd name="T3" fmla="*/ 31259 h 31259"/>
                <a:gd name="T4" fmla="*/ 0 w 31259"/>
                <a:gd name="T5" fmla="*/ 15630 h 31259"/>
                <a:gd name="T6" fmla="*/ 15630 w 31259"/>
                <a:gd name="T7" fmla="*/ 0 h 31259"/>
                <a:gd name="T8" fmla="*/ 31260 w 31259"/>
                <a:gd name="T9" fmla="*/ 15630 h 3125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259" h="31259">
                  <a:moveTo>
                    <a:pt x="31260" y="15630"/>
                  </a:moveTo>
                  <a:cubicBezTo>
                    <a:pt x="31260" y="24262"/>
                    <a:pt x="24262" y="31259"/>
                    <a:pt x="15630" y="31259"/>
                  </a:cubicBezTo>
                  <a:cubicBezTo>
                    <a:pt x="6998" y="31259"/>
                    <a:pt x="0" y="24262"/>
                    <a:pt x="0" y="15630"/>
                  </a:cubicBezTo>
                  <a:cubicBezTo>
                    <a:pt x="0" y="6998"/>
                    <a:pt x="6998" y="0"/>
                    <a:pt x="15630" y="0"/>
                  </a:cubicBezTo>
                  <a:cubicBezTo>
                    <a:pt x="24262" y="0"/>
                    <a:pt x="31260" y="6998"/>
                    <a:pt x="31260" y="15630"/>
                  </a:cubicBezTo>
                  <a:close/>
                </a:path>
              </a:pathLst>
            </a:custGeom>
            <a:solidFill>
              <a:srgbClr val="FFFFFF"/>
            </a:solidFill>
            <a:ln>
              <a:noFill/>
            </a:ln>
            <a:extLst>
              <a:ext uri="{91240B29-F687-4F45-9708-019B960494DF}">
                <a14:hiddenLine xmlns:a14="http://schemas.microsoft.com/office/drawing/2010/main" w="3812" cap="flat">
                  <a:solidFill>
                    <a:srgbClr val="000000"/>
                  </a:solidFill>
                  <a:prstDash val="solid"/>
                  <a:miter lim="800000"/>
                  <a:headEnd/>
                  <a:tailEnd/>
                </a14:hiddenLine>
              </a:ext>
            </a:extLst>
          </p:spPr>
          <p:txBody>
            <a:bodyPr anchor="ctr"/>
            <a:lstStyle/>
            <a:p>
              <a:endParaRPr lang="en-US"/>
            </a:p>
          </p:txBody>
        </p:sp>
        <p:sp>
          <p:nvSpPr>
            <p:cNvPr id="26" name="Freeform: Shape 119">
              <a:extLst>
                <a:ext uri="{FF2B5EF4-FFF2-40B4-BE49-F238E27FC236}">
                  <a16:creationId xmlns:a16="http://schemas.microsoft.com/office/drawing/2014/main" id="{A798D473-61A5-194E-9460-DA5134817ACA}"/>
                </a:ext>
              </a:extLst>
            </p:cNvPr>
            <p:cNvSpPr>
              <a:spLocks/>
            </p:cNvSpPr>
            <p:nvPr/>
          </p:nvSpPr>
          <p:spPr bwMode="auto">
            <a:xfrm>
              <a:off x="8345835" y="1669135"/>
              <a:ext cx="31259" cy="31259"/>
            </a:xfrm>
            <a:custGeom>
              <a:avLst/>
              <a:gdLst>
                <a:gd name="T0" fmla="*/ 31259 w 31259"/>
                <a:gd name="T1" fmla="*/ 15630 h 31259"/>
                <a:gd name="T2" fmla="*/ 15630 w 31259"/>
                <a:gd name="T3" fmla="*/ 31259 h 31259"/>
                <a:gd name="T4" fmla="*/ 0 w 31259"/>
                <a:gd name="T5" fmla="*/ 15630 h 31259"/>
                <a:gd name="T6" fmla="*/ 15630 w 31259"/>
                <a:gd name="T7" fmla="*/ 0 h 31259"/>
                <a:gd name="T8" fmla="*/ 31259 w 31259"/>
                <a:gd name="T9" fmla="*/ 15630 h 3125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259" h="31259">
                  <a:moveTo>
                    <a:pt x="31259" y="15630"/>
                  </a:moveTo>
                  <a:cubicBezTo>
                    <a:pt x="31259" y="24262"/>
                    <a:pt x="24262" y="31259"/>
                    <a:pt x="15630" y="31259"/>
                  </a:cubicBezTo>
                  <a:cubicBezTo>
                    <a:pt x="6998" y="31259"/>
                    <a:pt x="0" y="24262"/>
                    <a:pt x="0" y="15630"/>
                  </a:cubicBezTo>
                  <a:cubicBezTo>
                    <a:pt x="0" y="6998"/>
                    <a:pt x="6998" y="0"/>
                    <a:pt x="15630" y="0"/>
                  </a:cubicBezTo>
                  <a:cubicBezTo>
                    <a:pt x="24262" y="0"/>
                    <a:pt x="31259" y="6998"/>
                    <a:pt x="31259" y="15630"/>
                  </a:cubicBezTo>
                  <a:close/>
                </a:path>
              </a:pathLst>
            </a:custGeom>
            <a:solidFill>
              <a:srgbClr val="FFFFFF"/>
            </a:solidFill>
            <a:ln>
              <a:noFill/>
            </a:ln>
            <a:extLst>
              <a:ext uri="{91240B29-F687-4F45-9708-019B960494DF}">
                <a14:hiddenLine xmlns:a14="http://schemas.microsoft.com/office/drawing/2010/main" w="3812" cap="flat">
                  <a:solidFill>
                    <a:srgbClr val="000000"/>
                  </a:solidFill>
                  <a:prstDash val="solid"/>
                  <a:miter lim="800000"/>
                  <a:headEnd/>
                  <a:tailEnd/>
                </a14:hiddenLine>
              </a:ext>
            </a:extLst>
          </p:spPr>
          <p:txBody>
            <a:bodyPr anchor="ctr"/>
            <a:lstStyle/>
            <a:p>
              <a:endParaRPr lang="en-US"/>
            </a:p>
          </p:txBody>
        </p:sp>
        <p:sp>
          <p:nvSpPr>
            <p:cNvPr id="27" name="Freeform: Shape 120">
              <a:extLst>
                <a:ext uri="{FF2B5EF4-FFF2-40B4-BE49-F238E27FC236}">
                  <a16:creationId xmlns:a16="http://schemas.microsoft.com/office/drawing/2014/main" id="{853646E0-D870-4949-9A7B-01DB9819F37C}"/>
                </a:ext>
              </a:extLst>
            </p:cNvPr>
            <p:cNvSpPr>
              <a:spLocks/>
            </p:cNvSpPr>
            <p:nvPr/>
          </p:nvSpPr>
          <p:spPr bwMode="auto">
            <a:xfrm>
              <a:off x="8403703" y="1639630"/>
              <a:ext cx="31259" cy="31259"/>
            </a:xfrm>
            <a:custGeom>
              <a:avLst/>
              <a:gdLst>
                <a:gd name="T0" fmla="*/ 31260 w 31259"/>
                <a:gd name="T1" fmla="*/ 15630 h 31259"/>
                <a:gd name="T2" fmla="*/ 15630 w 31259"/>
                <a:gd name="T3" fmla="*/ 31259 h 31259"/>
                <a:gd name="T4" fmla="*/ 0 w 31259"/>
                <a:gd name="T5" fmla="*/ 15630 h 31259"/>
                <a:gd name="T6" fmla="*/ 15630 w 31259"/>
                <a:gd name="T7" fmla="*/ 0 h 31259"/>
                <a:gd name="T8" fmla="*/ 31260 w 31259"/>
                <a:gd name="T9" fmla="*/ 15630 h 3125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259" h="31259">
                  <a:moveTo>
                    <a:pt x="31260" y="15630"/>
                  </a:moveTo>
                  <a:cubicBezTo>
                    <a:pt x="31260" y="24262"/>
                    <a:pt x="24262" y="31259"/>
                    <a:pt x="15630" y="31259"/>
                  </a:cubicBezTo>
                  <a:cubicBezTo>
                    <a:pt x="6998" y="31259"/>
                    <a:pt x="0" y="24262"/>
                    <a:pt x="0" y="15630"/>
                  </a:cubicBezTo>
                  <a:cubicBezTo>
                    <a:pt x="0" y="6998"/>
                    <a:pt x="6998" y="0"/>
                    <a:pt x="15630" y="0"/>
                  </a:cubicBezTo>
                  <a:cubicBezTo>
                    <a:pt x="24262" y="0"/>
                    <a:pt x="31260" y="6998"/>
                    <a:pt x="31260" y="15630"/>
                  </a:cubicBezTo>
                  <a:close/>
                </a:path>
              </a:pathLst>
            </a:custGeom>
            <a:solidFill>
              <a:srgbClr val="FFFFFF"/>
            </a:solidFill>
            <a:ln>
              <a:noFill/>
            </a:ln>
            <a:extLst>
              <a:ext uri="{91240B29-F687-4F45-9708-019B960494DF}">
                <a14:hiddenLine xmlns:a14="http://schemas.microsoft.com/office/drawing/2010/main" w="3812" cap="flat">
                  <a:solidFill>
                    <a:srgbClr val="000000"/>
                  </a:solidFill>
                  <a:prstDash val="solid"/>
                  <a:miter lim="800000"/>
                  <a:headEnd/>
                  <a:tailEnd/>
                </a14:hiddenLine>
              </a:ext>
            </a:extLst>
          </p:spPr>
          <p:txBody>
            <a:bodyPr anchor="ctr"/>
            <a:lstStyle/>
            <a:p>
              <a:endParaRPr lang="en-US"/>
            </a:p>
          </p:txBody>
        </p:sp>
        <p:sp>
          <p:nvSpPr>
            <p:cNvPr id="28" name="Freeform: Shape 121">
              <a:extLst>
                <a:ext uri="{FF2B5EF4-FFF2-40B4-BE49-F238E27FC236}">
                  <a16:creationId xmlns:a16="http://schemas.microsoft.com/office/drawing/2014/main" id="{EA659FC1-E507-FB46-84DF-126D862B9679}"/>
                </a:ext>
              </a:extLst>
            </p:cNvPr>
            <p:cNvSpPr>
              <a:spLocks/>
            </p:cNvSpPr>
            <p:nvPr/>
          </p:nvSpPr>
          <p:spPr bwMode="auto">
            <a:xfrm>
              <a:off x="8449639" y="1593693"/>
              <a:ext cx="31259" cy="31259"/>
            </a:xfrm>
            <a:custGeom>
              <a:avLst/>
              <a:gdLst>
                <a:gd name="T0" fmla="*/ 31259 w 31259"/>
                <a:gd name="T1" fmla="*/ 15630 h 31259"/>
                <a:gd name="T2" fmla="*/ 15630 w 31259"/>
                <a:gd name="T3" fmla="*/ 31259 h 31259"/>
                <a:gd name="T4" fmla="*/ 0 w 31259"/>
                <a:gd name="T5" fmla="*/ 15630 h 31259"/>
                <a:gd name="T6" fmla="*/ 15630 w 31259"/>
                <a:gd name="T7" fmla="*/ 0 h 31259"/>
                <a:gd name="T8" fmla="*/ 31259 w 31259"/>
                <a:gd name="T9" fmla="*/ 15630 h 3125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259" h="31259">
                  <a:moveTo>
                    <a:pt x="31259" y="15630"/>
                  </a:moveTo>
                  <a:cubicBezTo>
                    <a:pt x="31259" y="24262"/>
                    <a:pt x="24261" y="31259"/>
                    <a:pt x="15630" y="31259"/>
                  </a:cubicBezTo>
                  <a:cubicBezTo>
                    <a:pt x="6998" y="31259"/>
                    <a:pt x="0" y="24262"/>
                    <a:pt x="0" y="15630"/>
                  </a:cubicBezTo>
                  <a:cubicBezTo>
                    <a:pt x="0" y="6998"/>
                    <a:pt x="6998" y="0"/>
                    <a:pt x="15630" y="0"/>
                  </a:cubicBezTo>
                  <a:cubicBezTo>
                    <a:pt x="24262" y="0"/>
                    <a:pt x="31259" y="6998"/>
                    <a:pt x="31259" y="15630"/>
                  </a:cubicBezTo>
                  <a:close/>
                </a:path>
              </a:pathLst>
            </a:custGeom>
            <a:solidFill>
              <a:srgbClr val="FFFFFF"/>
            </a:solidFill>
            <a:ln>
              <a:noFill/>
            </a:ln>
            <a:extLst>
              <a:ext uri="{91240B29-F687-4F45-9708-019B960494DF}">
                <a14:hiddenLine xmlns:a14="http://schemas.microsoft.com/office/drawing/2010/main" w="3812" cap="flat">
                  <a:solidFill>
                    <a:srgbClr val="000000"/>
                  </a:solidFill>
                  <a:prstDash val="solid"/>
                  <a:miter lim="800000"/>
                  <a:headEnd/>
                  <a:tailEnd/>
                </a14:hiddenLine>
              </a:ext>
            </a:extLst>
          </p:spPr>
          <p:txBody>
            <a:bodyPr anchor="ctr"/>
            <a:lstStyle/>
            <a:p>
              <a:endParaRPr lang="en-US"/>
            </a:p>
          </p:txBody>
        </p:sp>
        <p:sp>
          <p:nvSpPr>
            <p:cNvPr id="29" name="Freeform: Shape 122">
              <a:extLst>
                <a:ext uri="{FF2B5EF4-FFF2-40B4-BE49-F238E27FC236}">
                  <a16:creationId xmlns:a16="http://schemas.microsoft.com/office/drawing/2014/main" id="{768B4A11-09AB-514B-B6CE-9AF87199DBB3}"/>
                </a:ext>
              </a:extLst>
            </p:cNvPr>
            <p:cNvSpPr>
              <a:spLocks/>
            </p:cNvSpPr>
            <p:nvPr/>
          </p:nvSpPr>
          <p:spPr bwMode="auto">
            <a:xfrm>
              <a:off x="8479107" y="1535826"/>
              <a:ext cx="31259" cy="31259"/>
            </a:xfrm>
            <a:custGeom>
              <a:avLst/>
              <a:gdLst>
                <a:gd name="T0" fmla="*/ 31260 w 31259"/>
                <a:gd name="T1" fmla="*/ 15630 h 31259"/>
                <a:gd name="T2" fmla="*/ 15630 w 31259"/>
                <a:gd name="T3" fmla="*/ 31259 h 31259"/>
                <a:gd name="T4" fmla="*/ 1 w 31259"/>
                <a:gd name="T5" fmla="*/ 15630 h 31259"/>
                <a:gd name="T6" fmla="*/ 15630 w 31259"/>
                <a:gd name="T7" fmla="*/ 0 h 31259"/>
                <a:gd name="T8" fmla="*/ 31260 w 31259"/>
                <a:gd name="T9" fmla="*/ 15630 h 3125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259" h="31259">
                  <a:moveTo>
                    <a:pt x="31260" y="15630"/>
                  </a:moveTo>
                  <a:cubicBezTo>
                    <a:pt x="31260" y="24262"/>
                    <a:pt x="24262" y="31259"/>
                    <a:pt x="15630" y="31259"/>
                  </a:cubicBezTo>
                  <a:cubicBezTo>
                    <a:pt x="6998" y="31259"/>
                    <a:pt x="1" y="24262"/>
                    <a:pt x="1" y="15630"/>
                  </a:cubicBezTo>
                  <a:cubicBezTo>
                    <a:pt x="1" y="6998"/>
                    <a:pt x="6998" y="0"/>
                    <a:pt x="15630" y="0"/>
                  </a:cubicBezTo>
                  <a:cubicBezTo>
                    <a:pt x="24262" y="0"/>
                    <a:pt x="31260" y="6998"/>
                    <a:pt x="31260" y="15630"/>
                  </a:cubicBezTo>
                  <a:close/>
                </a:path>
              </a:pathLst>
            </a:custGeom>
            <a:solidFill>
              <a:srgbClr val="FFFFFF"/>
            </a:solidFill>
            <a:ln>
              <a:noFill/>
            </a:ln>
            <a:extLst>
              <a:ext uri="{91240B29-F687-4F45-9708-019B960494DF}">
                <a14:hiddenLine xmlns:a14="http://schemas.microsoft.com/office/drawing/2010/main" w="3812" cap="flat">
                  <a:solidFill>
                    <a:srgbClr val="000000"/>
                  </a:solidFill>
                  <a:prstDash val="solid"/>
                  <a:miter lim="800000"/>
                  <a:headEnd/>
                  <a:tailEnd/>
                </a14:hiddenLine>
              </a:ext>
            </a:extLst>
          </p:spPr>
          <p:txBody>
            <a:bodyPr anchor="ctr"/>
            <a:lstStyle/>
            <a:p>
              <a:endParaRPr lang="en-US"/>
            </a:p>
          </p:txBody>
        </p:sp>
        <p:sp>
          <p:nvSpPr>
            <p:cNvPr id="30" name="Freeform: Shape 123">
              <a:extLst>
                <a:ext uri="{FF2B5EF4-FFF2-40B4-BE49-F238E27FC236}">
                  <a16:creationId xmlns:a16="http://schemas.microsoft.com/office/drawing/2014/main" id="{D48B1418-F37E-2A48-8464-FF5C2D92F57A}"/>
                </a:ext>
              </a:extLst>
            </p:cNvPr>
            <p:cNvSpPr>
              <a:spLocks/>
            </p:cNvSpPr>
            <p:nvPr/>
          </p:nvSpPr>
          <p:spPr bwMode="auto">
            <a:xfrm>
              <a:off x="8489247" y="1471629"/>
              <a:ext cx="31259" cy="31259"/>
            </a:xfrm>
            <a:custGeom>
              <a:avLst/>
              <a:gdLst>
                <a:gd name="T0" fmla="*/ 31259 w 31259"/>
                <a:gd name="T1" fmla="*/ 15630 h 31259"/>
                <a:gd name="T2" fmla="*/ 15630 w 31259"/>
                <a:gd name="T3" fmla="*/ 31259 h 31259"/>
                <a:gd name="T4" fmla="*/ 0 w 31259"/>
                <a:gd name="T5" fmla="*/ 15630 h 31259"/>
                <a:gd name="T6" fmla="*/ 15630 w 31259"/>
                <a:gd name="T7" fmla="*/ 0 h 31259"/>
                <a:gd name="T8" fmla="*/ 31259 w 31259"/>
                <a:gd name="T9" fmla="*/ 15630 h 3125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259" h="31259">
                  <a:moveTo>
                    <a:pt x="31259" y="15630"/>
                  </a:moveTo>
                  <a:cubicBezTo>
                    <a:pt x="31259" y="24262"/>
                    <a:pt x="24261" y="31259"/>
                    <a:pt x="15630" y="31259"/>
                  </a:cubicBezTo>
                  <a:cubicBezTo>
                    <a:pt x="6998" y="31259"/>
                    <a:pt x="0" y="24262"/>
                    <a:pt x="0" y="15630"/>
                  </a:cubicBezTo>
                  <a:cubicBezTo>
                    <a:pt x="0" y="6998"/>
                    <a:pt x="6998" y="0"/>
                    <a:pt x="15630" y="0"/>
                  </a:cubicBezTo>
                  <a:cubicBezTo>
                    <a:pt x="24261" y="0"/>
                    <a:pt x="31259" y="6998"/>
                    <a:pt x="31259" y="15630"/>
                  </a:cubicBezTo>
                  <a:close/>
                </a:path>
              </a:pathLst>
            </a:custGeom>
            <a:solidFill>
              <a:srgbClr val="FFFFFF"/>
            </a:solidFill>
            <a:ln>
              <a:noFill/>
            </a:ln>
            <a:extLst>
              <a:ext uri="{91240B29-F687-4F45-9708-019B960494DF}">
                <a14:hiddenLine xmlns:a14="http://schemas.microsoft.com/office/drawing/2010/main" w="3812" cap="flat">
                  <a:solidFill>
                    <a:srgbClr val="000000"/>
                  </a:solidFill>
                  <a:prstDash val="solid"/>
                  <a:miter lim="800000"/>
                  <a:headEnd/>
                  <a:tailEnd/>
                </a14:hiddenLine>
              </a:ext>
            </a:extLst>
          </p:spPr>
          <p:txBody>
            <a:bodyPr anchor="ctr"/>
            <a:lstStyle/>
            <a:p>
              <a:endParaRPr lang="en-US"/>
            </a:p>
          </p:txBody>
        </p:sp>
        <p:sp>
          <p:nvSpPr>
            <p:cNvPr id="31" name="Freeform: Shape 124">
              <a:extLst>
                <a:ext uri="{FF2B5EF4-FFF2-40B4-BE49-F238E27FC236}">
                  <a16:creationId xmlns:a16="http://schemas.microsoft.com/office/drawing/2014/main" id="{2A0618FF-22E3-5D49-9E81-E4EE46537D38}"/>
                </a:ext>
              </a:extLst>
            </p:cNvPr>
            <p:cNvSpPr>
              <a:spLocks/>
            </p:cNvSpPr>
            <p:nvPr/>
          </p:nvSpPr>
          <p:spPr bwMode="auto">
            <a:xfrm>
              <a:off x="8479107" y="1407472"/>
              <a:ext cx="31259" cy="31259"/>
            </a:xfrm>
            <a:custGeom>
              <a:avLst/>
              <a:gdLst>
                <a:gd name="T0" fmla="*/ 31260 w 31259"/>
                <a:gd name="T1" fmla="*/ 15630 h 31259"/>
                <a:gd name="T2" fmla="*/ 15630 w 31259"/>
                <a:gd name="T3" fmla="*/ 31259 h 31259"/>
                <a:gd name="T4" fmla="*/ 1 w 31259"/>
                <a:gd name="T5" fmla="*/ 15630 h 31259"/>
                <a:gd name="T6" fmla="*/ 15630 w 31259"/>
                <a:gd name="T7" fmla="*/ 0 h 31259"/>
                <a:gd name="T8" fmla="*/ 31260 w 31259"/>
                <a:gd name="T9" fmla="*/ 15630 h 3125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259" h="31259">
                  <a:moveTo>
                    <a:pt x="31260" y="15630"/>
                  </a:moveTo>
                  <a:cubicBezTo>
                    <a:pt x="31260" y="24262"/>
                    <a:pt x="24262" y="31259"/>
                    <a:pt x="15630" y="31259"/>
                  </a:cubicBezTo>
                  <a:cubicBezTo>
                    <a:pt x="6998" y="31259"/>
                    <a:pt x="1" y="24262"/>
                    <a:pt x="1" y="15630"/>
                  </a:cubicBezTo>
                  <a:cubicBezTo>
                    <a:pt x="1" y="6998"/>
                    <a:pt x="6998" y="0"/>
                    <a:pt x="15630" y="0"/>
                  </a:cubicBezTo>
                  <a:cubicBezTo>
                    <a:pt x="24262" y="0"/>
                    <a:pt x="31260" y="6998"/>
                    <a:pt x="31260" y="15630"/>
                  </a:cubicBezTo>
                  <a:close/>
                </a:path>
              </a:pathLst>
            </a:custGeom>
            <a:solidFill>
              <a:srgbClr val="FFFFFF"/>
            </a:solidFill>
            <a:ln>
              <a:noFill/>
            </a:ln>
            <a:extLst>
              <a:ext uri="{91240B29-F687-4F45-9708-019B960494DF}">
                <a14:hiddenLine xmlns:a14="http://schemas.microsoft.com/office/drawing/2010/main" w="3812" cap="flat">
                  <a:solidFill>
                    <a:srgbClr val="000000"/>
                  </a:solidFill>
                  <a:prstDash val="solid"/>
                  <a:miter lim="800000"/>
                  <a:headEnd/>
                  <a:tailEnd/>
                </a14:hiddenLine>
              </a:ext>
            </a:extLst>
          </p:spPr>
          <p:txBody>
            <a:bodyPr anchor="ctr"/>
            <a:lstStyle/>
            <a:p>
              <a:endParaRPr lang="en-US"/>
            </a:p>
          </p:txBody>
        </p:sp>
        <p:sp>
          <p:nvSpPr>
            <p:cNvPr id="32" name="Freeform: Shape 125">
              <a:extLst>
                <a:ext uri="{FF2B5EF4-FFF2-40B4-BE49-F238E27FC236}">
                  <a16:creationId xmlns:a16="http://schemas.microsoft.com/office/drawing/2014/main" id="{A70CA4DB-CE22-444E-AB00-EA5D3522DD32}"/>
                </a:ext>
              </a:extLst>
            </p:cNvPr>
            <p:cNvSpPr>
              <a:spLocks/>
            </p:cNvSpPr>
            <p:nvPr/>
          </p:nvSpPr>
          <p:spPr bwMode="auto">
            <a:xfrm>
              <a:off x="8449601" y="1349604"/>
              <a:ext cx="31259" cy="31259"/>
            </a:xfrm>
            <a:custGeom>
              <a:avLst/>
              <a:gdLst>
                <a:gd name="T0" fmla="*/ 31259 w 31259"/>
                <a:gd name="T1" fmla="*/ 15630 h 31259"/>
                <a:gd name="T2" fmla="*/ 15630 w 31259"/>
                <a:gd name="T3" fmla="*/ 31259 h 31259"/>
                <a:gd name="T4" fmla="*/ 0 w 31259"/>
                <a:gd name="T5" fmla="*/ 15630 h 31259"/>
                <a:gd name="T6" fmla="*/ 15630 w 31259"/>
                <a:gd name="T7" fmla="*/ 0 h 31259"/>
                <a:gd name="T8" fmla="*/ 31259 w 31259"/>
                <a:gd name="T9" fmla="*/ 15630 h 3125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259" h="31259">
                  <a:moveTo>
                    <a:pt x="31259" y="15630"/>
                  </a:moveTo>
                  <a:cubicBezTo>
                    <a:pt x="31259" y="24262"/>
                    <a:pt x="24261" y="31259"/>
                    <a:pt x="15630" y="31259"/>
                  </a:cubicBezTo>
                  <a:cubicBezTo>
                    <a:pt x="6998" y="31259"/>
                    <a:pt x="0" y="24262"/>
                    <a:pt x="0" y="15630"/>
                  </a:cubicBezTo>
                  <a:cubicBezTo>
                    <a:pt x="0" y="6998"/>
                    <a:pt x="6998" y="0"/>
                    <a:pt x="15630" y="0"/>
                  </a:cubicBezTo>
                  <a:cubicBezTo>
                    <a:pt x="24262" y="0"/>
                    <a:pt x="31259" y="6998"/>
                    <a:pt x="31259" y="15630"/>
                  </a:cubicBezTo>
                  <a:close/>
                </a:path>
              </a:pathLst>
            </a:custGeom>
            <a:solidFill>
              <a:srgbClr val="FFFFFF"/>
            </a:solidFill>
            <a:ln>
              <a:noFill/>
            </a:ln>
            <a:extLst>
              <a:ext uri="{91240B29-F687-4F45-9708-019B960494DF}">
                <a14:hiddenLine xmlns:a14="http://schemas.microsoft.com/office/drawing/2010/main" w="3812" cap="flat">
                  <a:solidFill>
                    <a:srgbClr val="000000"/>
                  </a:solidFill>
                  <a:prstDash val="solid"/>
                  <a:miter lim="800000"/>
                  <a:headEnd/>
                  <a:tailEnd/>
                </a14:hiddenLine>
              </a:ext>
            </a:extLst>
          </p:spPr>
          <p:txBody>
            <a:bodyPr anchor="ctr"/>
            <a:lstStyle/>
            <a:p>
              <a:endParaRPr lang="en-US"/>
            </a:p>
          </p:txBody>
        </p:sp>
        <p:sp>
          <p:nvSpPr>
            <p:cNvPr id="33" name="Freeform: Shape 126">
              <a:extLst>
                <a:ext uri="{FF2B5EF4-FFF2-40B4-BE49-F238E27FC236}">
                  <a16:creationId xmlns:a16="http://schemas.microsoft.com/office/drawing/2014/main" id="{A65B9B7A-20B1-B641-AF09-903FC0A439D4}"/>
                </a:ext>
              </a:extLst>
            </p:cNvPr>
            <p:cNvSpPr>
              <a:spLocks/>
            </p:cNvSpPr>
            <p:nvPr/>
          </p:nvSpPr>
          <p:spPr bwMode="auto">
            <a:xfrm>
              <a:off x="8403665" y="1303706"/>
              <a:ext cx="31259" cy="31259"/>
            </a:xfrm>
            <a:custGeom>
              <a:avLst/>
              <a:gdLst>
                <a:gd name="T0" fmla="*/ 31260 w 31259"/>
                <a:gd name="T1" fmla="*/ 15630 h 31259"/>
                <a:gd name="T2" fmla="*/ 15630 w 31259"/>
                <a:gd name="T3" fmla="*/ 31259 h 31259"/>
                <a:gd name="T4" fmla="*/ 0 w 31259"/>
                <a:gd name="T5" fmla="*/ 15630 h 31259"/>
                <a:gd name="T6" fmla="*/ 15630 w 31259"/>
                <a:gd name="T7" fmla="*/ 0 h 31259"/>
                <a:gd name="T8" fmla="*/ 31260 w 31259"/>
                <a:gd name="T9" fmla="*/ 15630 h 3125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259" h="31259">
                  <a:moveTo>
                    <a:pt x="31260" y="15630"/>
                  </a:moveTo>
                  <a:cubicBezTo>
                    <a:pt x="31260" y="24262"/>
                    <a:pt x="24262" y="31259"/>
                    <a:pt x="15630" y="31259"/>
                  </a:cubicBezTo>
                  <a:cubicBezTo>
                    <a:pt x="6998" y="31259"/>
                    <a:pt x="0" y="24262"/>
                    <a:pt x="0" y="15630"/>
                  </a:cubicBezTo>
                  <a:cubicBezTo>
                    <a:pt x="0" y="6998"/>
                    <a:pt x="6998" y="0"/>
                    <a:pt x="15630" y="0"/>
                  </a:cubicBezTo>
                  <a:cubicBezTo>
                    <a:pt x="24262" y="0"/>
                    <a:pt x="31260" y="6998"/>
                    <a:pt x="31260" y="15630"/>
                  </a:cubicBezTo>
                  <a:close/>
                </a:path>
              </a:pathLst>
            </a:custGeom>
            <a:solidFill>
              <a:srgbClr val="FFFFFF"/>
            </a:solidFill>
            <a:ln>
              <a:noFill/>
            </a:ln>
            <a:extLst>
              <a:ext uri="{91240B29-F687-4F45-9708-019B960494DF}">
                <a14:hiddenLine xmlns:a14="http://schemas.microsoft.com/office/drawing/2010/main" w="3812" cap="flat">
                  <a:solidFill>
                    <a:srgbClr val="000000"/>
                  </a:solidFill>
                  <a:prstDash val="solid"/>
                  <a:miter lim="800000"/>
                  <a:headEnd/>
                  <a:tailEnd/>
                </a14:hiddenLine>
              </a:ext>
            </a:extLst>
          </p:spPr>
          <p:txBody>
            <a:bodyPr anchor="ctr"/>
            <a:lstStyle/>
            <a:p>
              <a:endParaRPr lang="en-US"/>
            </a:p>
          </p:txBody>
        </p:sp>
        <p:sp>
          <p:nvSpPr>
            <p:cNvPr id="34" name="Freeform: Shape 127">
              <a:extLst>
                <a:ext uri="{FF2B5EF4-FFF2-40B4-BE49-F238E27FC236}">
                  <a16:creationId xmlns:a16="http://schemas.microsoft.com/office/drawing/2014/main" id="{823BCFE7-DF0F-5D48-9BF9-2544DC3697B2}"/>
                </a:ext>
              </a:extLst>
            </p:cNvPr>
            <p:cNvSpPr>
              <a:spLocks/>
            </p:cNvSpPr>
            <p:nvPr/>
          </p:nvSpPr>
          <p:spPr bwMode="auto">
            <a:xfrm>
              <a:off x="8345759" y="1274200"/>
              <a:ext cx="31259" cy="31259"/>
            </a:xfrm>
            <a:custGeom>
              <a:avLst/>
              <a:gdLst>
                <a:gd name="T0" fmla="*/ 31259 w 31259"/>
                <a:gd name="T1" fmla="*/ 15630 h 31259"/>
                <a:gd name="T2" fmla="*/ 15630 w 31259"/>
                <a:gd name="T3" fmla="*/ 31259 h 31259"/>
                <a:gd name="T4" fmla="*/ 0 w 31259"/>
                <a:gd name="T5" fmla="*/ 15630 h 31259"/>
                <a:gd name="T6" fmla="*/ 15630 w 31259"/>
                <a:gd name="T7" fmla="*/ 0 h 31259"/>
                <a:gd name="T8" fmla="*/ 31259 w 31259"/>
                <a:gd name="T9" fmla="*/ 15630 h 3125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259" h="31259">
                  <a:moveTo>
                    <a:pt x="31259" y="15630"/>
                  </a:moveTo>
                  <a:cubicBezTo>
                    <a:pt x="31259" y="24262"/>
                    <a:pt x="24261" y="31259"/>
                    <a:pt x="15630" y="31259"/>
                  </a:cubicBezTo>
                  <a:cubicBezTo>
                    <a:pt x="6998" y="31259"/>
                    <a:pt x="0" y="24262"/>
                    <a:pt x="0" y="15630"/>
                  </a:cubicBezTo>
                  <a:cubicBezTo>
                    <a:pt x="0" y="6998"/>
                    <a:pt x="6998" y="0"/>
                    <a:pt x="15630" y="0"/>
                  </a:cubicBezTo>
                  <a:cubicBezTo>
                    <a:pt x="24262" y="0"/>
                    <a:pt x="31259" y="6998"/>
                    <a:pt x="31259" y="15630"/>
                  </a:cubicBezTo>
                  <a:close/>
                </a:path>
              </a:pathLst>
            </a:custGeom>
            <a:solidFill>
              <a:srgbClr val="FFFFFF"/>
            </a:solidFill>
            <a:ln>
              <a:noFill/>
            </a:ln>
            <a:extLst>
              <a:ext uri="{91240B29-F687-4F45-9708-019B960494DF}">
                <a14:hiddenLine xmlns:a14="http://schemas.microsoft.com/office/drawing/2010/main" w="3812" cap="flat">
                  <a:solidFill>
                    <a:srgbClr val="000000"/>
                  </a:solidFill>
                  <a:prstDash val="solid"/>
                  <a:miter lim="800000"/>
                  <a:headEnd/>
                  <a:tailEnd/>
                </a14:hiddenLine>
              </a:ext>
            </a:extLst>
          </p:spPr>
          <p:txBody>
            <a:bodyPr anchor="ctr"/>
            <a:lstStyle/>
            <a:p>
              <a:endParaRPr lang="en-US"/>
            </a:p>
          </p:txBody>
        </p:sp>
        <p:sp>
          <p:nvSpPr>
            <p:cNvPr id="35" name="Freeform: Shape 128">
              <a:extLst>
                <a:ext uri="{FF2B5EF4-FFF2-40B4-BE49-F238E27FC236}">
                  <a16:creationId xmlns:a16="http://schemas.microsoft.com/office/drawing/2014/main" id="{6775A77C-CE6C-ED46-998F-FB5155A26436}"/>
                </a:ext>
              </a:extLst>
            </p:cNvPr>
            <p:cNvSpPr>
              <a:spLocks/>
            </p:cNvSpPr>
            <p:nvPr/>
          </p:nvSpPr>
          <p:spPr bwMode="auto">
            <a:xfrm>
              <a:off x="8281677" y="1354102"/>
              <a:ext cx="31259" cy="31259"/>
            </a:xfrm>
            <a:custGeom>
              <a:avLst/>
              <a:gdLst>
                <a:gd name="T0" fmla="*/ 31260 w 31259"/>
                <a:gd name="T1" fmla="*/ 15630 h 31259"/>
                <a:gd name="T2" fmla="*/ 15630 w 31259"/>
                <a:gd name="T3" fmla="*/ 31259 h 31259"/>
                <a:gd name="T4" fmla="*/ 0 w 31259"/>
                <a:gd name="T5" fmla="*/ 15630 h 31259"/>
                <a:gd name="T6" fmla="*/ 15630 w 31259"/>
                <a:gd name="T7" fmla="*/ 0 h 31259"/>
                <a:gd name="T8" fmla="*/ 31260 w 31259"/>
                <a:gd name="T9" fmla="*/ 15630 h 3125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259" h="31259">
                  <a:moveTo>
                    <a:pt x="31260" y="15630"/>
                  </a:moveTo>
                  <a:cubicBezTo>
                    <a:pt x="31260" y="24262"/>
                    <a:pt x="24262" y="31259"/>
                    <a:pt x="15630" y="31259"/>
                  </a:cubicBezTo>
                  <a:cubicBezTo>
                    <a:pt x="6998" y="31259"/>
                    <a:pt x="0" y="24262"/>
                    <a:pt x="0" y="15630"/>
                  </a:cubicBezTo>
                  <a:cubicBezTo>
                    <a:pt x="0" y="6998"/>
                    <a:pt x="6998" y="0"/>
                    <a:pt x="15630" y="0"/>
                  </a:cubicBezTo>
                  <a:cubicBezTo>
                    <a:pt x="24262" y="0"/>
                    <a:pt x="31260" y="6998"/>
                    <a:pt x="31260" y="15630"/>
                  </a:cubicBezTo>
                  <a:close/>
                </a:path>
              </a:pathLst>
            </a:custGeom>
            <a:solidFill>
              <a:srgbClr val="FFFFFF"/>
            </a:solidFill>
            <a:ln>
              <a:noFill/>
            </a:ln>
            <a:extLst>
              <a:ext uri="{91240B29-F687-4F45-9708-019B960494DF}">
                <a14:hiddenLine xmlns:a14="http://schemas.microsoft.com/office/drawing/2010/main" w="3812" cap="flat">
                  <a:solidFill>
                    <a:srgbClr val="000000"/>
                  </a:solidFill>
                  <a:prstDash val="solid"/>
                  <a:miter lim="800000"/>
                  <a:headEnd/>
                  <a:tailEnd/>
                </a14:hiddenLine>
              </a:ext>
            </a:extLst>
          </p:spPr>
          <p:txBody>
            <a:bodyPr anchor="ctr"/>
            <a:lstStyle/>
            <a:p>
              <a:endParaRPr lang="en-US"/>
            </a:p>
          </p:txBody>
        </p:sp>
        <p:sp>
          <p:nvSpPr>
            <p:cNvPr id="36" name="Freeform: Shape 129">
              <a:extLst>
                <a:ext uri="{FF2B5EF4-FFF2-40B4-BE49-F238E27FC236}">
                  <a16:creationId xmlns:a16="http://schemas.microsoft.com/office/drawing/2014/main" id="{E16DAB3B-97E9-A64A-BBB8-89E12A9BA0AE}"/>
                </a:ext>
              </a:extLst>
            </p:cNvPr>
            <p:cNvSpPr>
              <a:spLocks/>
            </p:cNvSpPr>
            <p:nvPr/>
          </p:nvSpPr>
          <p:spPr bwMode="auto">
            <a:xfrm>
              <a:off x="8222894" y="1369846"/>
              <a:ext cx="31259" cy="31259"/>
            </a:xfrm>
            <a:custGeom>
              <a:avLst/>
              <a:gdLst>
                <a:gd name="T0" fmla="*/ 31259 w 31259"/>
                <a:gd name="T1" fmla="*/ 15630 h 31259"/>
                <a:gd name="T2" fmla="*/ 15630 w 31259"/>
                <a:gd name="T3" fmla="*/ 31259 h 31259"/>
                <a:gd name="T4" fmla="*/ 0 w 31259"/>
                <a:gd name="T5" fmla="*/ 15630 h 31259"/>
                <a:gd name="T6" fmla="*/ 15630 w 31259"/>
                <a:gd name="T7" fmla="*/ 0 h 31259"/>
                <a:gd name="T8" fmla="*/ 31259 w 31259"/>
                <a:gd name="T9" fmla="*/ 15630 h 3125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259" h="31259">
                  <a:moveTo>
                    <a:pt x="31259" y="15630"/>
                  </a:moveTo>
                  <a:cubicBezTo>
                    <a:pt x="31259" y="24262"/>
                    <a:pt x="24262" y="31259"/>
                    <a:pt x="15630" y="31259"/>
                  </a:cubicBezTo>
                  <a:cubicBezTo>
                    <a:pt x="6998" y="31259"/>
                    <a:pt x="0" y="24262"/>
                    <a:pt x="0" y="15630"/>
                  </a:cubicBezTo>
                  <a:cubicBezTo>
                    <a:pt x="0" y="6998"/>
                    <a:pt x="6998" y="0"/>
                    <a:pt x="15630" y="0"/>
                  </a:cubicBezTo>
                  <a:cubicBezTo>
                    <a:pt x="24262" y="0"/>
                    <a:pt x="31259" y="6998"/>
                    <a:pt x="31259" y="15630"/>
                  </a:cubicBezTo>
                  <a:close/>
                </a:path>
              </a:pathLst>
            </a:custGeom>
            <a:solidFill>
              <a:srgbClr val="FFFFFF"/>
            </a:solidFill>
            <a:ln>
              <a:noFill/>
            </a:ln>
            <a:extLst>
              <a:ext uri="{91240B29-F687-4F45-9708-019B960494DF}">
                <a14:hiddenLine xmlns:a14="http://schemas.microsoft.com/office/drawing/2010/main" w="3812" cap="flat">
                  <a:solidFill>
                    <a:srgbClr val="000000"/>
                  </a:solidFill>
                  <a:prstDash val="solid"/>
                  <a:miter lim="800000"/>
                  <a:headEnd/>
                  <a:tailEnd/>
                </a14:hiddenLine>
              </a:ext>
            </a:extLst>
          </p:spPr>
          <p:txBody>
            <a:bodyPr anchor="ctr"/>
            <a:lstStyle/>
            <a:p>
              <a:endParaRPr lang="en-US"/>
            </a:p>
          </p:txBody>
        </p:sp>
        <p:sp>
          <p:nvSpPr>
            <p:cNvPr id="37" name="Freeform: Shape 130">
              <a:extLst>
                <a:ext uri="{FF2B5EF4-FFF2-40B4-BE49-F238E27FC236}">
                  <a16:creationId xmlns:a16="http://schemas.microsoft.com/office/drawing/2014/main" id="{8A7ED5C5-E36E-4B42-983B-4C7D7BFA3044}"/>
                </a:ext>
              </a:extLst>
            </p:cNvPr>
            <p:cNvSpPr>
              <a:spLocks/>
            </p:cNvSpPr>
            <p:nvPr/>
          </p:nvSpPr>
          <p:spPr bwMode="auto">
            <a:xfrm>
              <a:off x="8179856" y="1412847"/>
              <a:ext cx="31259" cy="31259"/>
            </a:xfrm>
            <a:custGeom>
              <a:avLst/>
              <a:gdLst>
                <a:gd name="T0" fmla="*/ 31259 w 31259"/>
                <a:gd name="T1" fmla="*/ 15630 h 31259"/>
                <a:gd name="T2" fmla="*/ 15630 w 31259"/>
                <a:gd name="T3" fmla="*/ 31259 h 31259"/>
                <a:gd name="T4" fmla="*/ 0 w 31259"/>
                <a:gd name="T5" fmla="*/ 15630 h 31259"/>
                <a:gd name="T6" fmla="*/ 15630 w 31259"/>
                <a:gd name="T7" fmla="*/ 0 h 31259"/>
                <a:gd name="T8" fmla="*/ 31259 w 31259"/>
                <a:gd name="T9" fmla="*/ 15630 h 3125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259" h="31259">
                  <a:moveTo>
                    <a:pt x="31259" y="15630"/>
                  </a:moveTo>
                  <a:cubicBezTo>
                    <a:pt x="31259" y="24262"/>
                    <a:pt x="24261" y="31259"/>
                    <a:pt x="15630" y="31259"/>
                  </a:cubicBezTo>
                  <a:cubicBezTo>
                    <a:pt x="6997" y="31259"/>
                    <a:pt x="0" y="24262"/>
                    <a:pt x="0" y="15630"/>
                  </a:cubicBezTo>
                  <a:cubicBezTo>
                    <a:pt x="0" y="6998"/>
                    <a:pt x="6998" y="0"/>
                    <a:pt x="15630" y="0"/>
                  </a:cubicBezTo>
                  <a:cubicBezTo>
                    <a:pt x="24262" y="0"/>
                    <a:pt x="31259" y="6998"/>
                    <a:pt x="31259" y="15630"/>
                  </a:cubicBezTo>
                  <a:close/>
                </a:path>
              </a:pathLst>
            </a:custGeom>
            <a:solidFill>
              <a:srgbClr val="FFFFFF"/>
            </a:solidFill>
            <a:ln>
              <a:noFill/>
            </a:ln>
            <a:extLst>
              <a:ext uri="{91240B29-F687-4F45-9708-019B960494DF}">
                <a14:hiddenLine xmlns:a14="http://schemas.microsoft.com/office/drawing/2010/main" w="3812" cap="flat">
                  <a:solidFill>
                    <a:srgbClr val="000000"/>
                  </a:solidFill>
                  <a:prstDash val="solid"/>
                  <a:miter lim="800000"/>
                  <a:headEnd/>
                  <a:tailEnd/>
                </a14:hiddenLine>
              </a:ext>
            </a:extLst>
          </p:spPr>
          <p:txBody>
            <a:bodyPr anchor="ctr"/>
            <a:lstStyle/>
            <a:p>
              <a:endParaRPr lang="en-US"/>
            </a:p>
          </p:txBody>
        </p:sp>
        <p:sp>
          <p:nvSpPr>
            <p:cNvPr id="38" name="Freeform: Shape 131">
              <a:extLst>
                <a:ext uri="{FF2B5EF4-FFF2-40B4-BE49-F238E27FC236}">
                  <a16:creationId xmlns:a16="http://schemas.microsoft.com/office/drawing/2014/main" id="{5CC0A87F-AE95-6549-A6A8-6B23C9D508D6}"/>
                </a:ext>
              </a:extLst>
            </p:cNvPr>
            <p:cNvSpPr>
              <a:spLocks/>
            </p:cNvSpPr>
            <p:nvPr/>
          </p:nvSpPr>
          <p:spPr bwMode="auto">
            <a:xfrm>
              <a:off x="8164074" y="1471629"/>
              <a:ext cx="31259" cy="31259"/>
            </a:xfrm>
            <a:custGeom>
              <a:avLst/>
              <a:gdLst>
                <a:gd name="T0" fmla="*/ 31259 w 31259"/>
                <a:gd name="T1" fmla="*/ 15630 h 31259"/>
                <a:gd name="T2" fmla="*/ 15630 w 31259"/>
                <a:gd name="T3" fmla="*/ 31259 h 31259"/>
                <a:gd name="T4" fmla="*/ 0 w 31259"/>
                <a:gd name="T5" fmla="*/ 15630 h 31259"/>
                <a:gd name="T6" fmla="*/ 15630 w 31259"/>
                <a:gd name="T7" fmla="*/ 0 h 31259"/>
                <a:gd name="T8" fmla="*/ 31259 w 31259"/>
                <a:gd name="T9" fmla="*/ 15630 h 3125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259" h="31259">
                  <a:moveTo>
                    <a:pt x="31259" y="15630"/>
                  </a:moveTo>
                  <a:cubicBezTo>
                    <a:pt x="31259" y="24262"/>
                    <a:pt x="24261" y="31259"/>
                    <a:pt x="15630" y="31259"/>
                  </a:cubicBezTo>
                  <a:cubicBezTo>
                    <a:pt x="6997" y="31259"/>
                    <a:pt x="0" y="24262"/>
                    <a:pt x="0" y="15630"/>
                  </a:cubicBezTo>
                  <a:cubicBezTo>
                    <a:pt x="0" y="6998"/>
                    <a:pt x="6998" y="0"/>
                    <a:pt x="15630" y="0"/>
                  </a:cubicBezTo>
                  <a:cubicBezTo>
                    <a:pt x="24262" y="0"/>
                    <a:pt x="31259" y="6998"/>
                    <a:pt x="31259" y="15630"/>
                  </a:cubicBezTo>
                  <a:close/>
                </a:path>
              </a:pathLst>
            </a:custGeom>
            <a:solidFill>
              <a:srgbClr val="FFFFFF"/>
            </a:solidFill>
            <a:ln>
              <a:noFill/>
            </a:ln>
            <a:extLst>
              <a:ext uri="{91240B29-F687-4F45-9708-019B960494DF}">
                <a14:hiddenLine xmlns:a14="http://schemas.microsoft.com/office/drawing/2010/main" w="3812" cap="flat">
                  <a:solidFill>
                    <a:srgbClr val="000000"/>
                  </a:solidFill>
                  <a:prstDash val="solid"/>
                  <a:miter lim="800000"/>
                  <a:headEnd/>
                  <a:tailEnd/>
                </a14:hiddenLine>
              </a:ext>
            </a:extLst>
          </p:spPr>
          <p:txBody>
            <a:bodyPr anchor="ctr"/>
            <a:lstStyle/>
            <a:p>
              <a:endParaRPr lang="en-US"/>
            </a:p>
          </p:txBody>
        </p:sp>
        <p:sp>
          <p:nvSpPr>
            <p:cNvPr id="39" name="Freeform: Shape 132">
              <a:extLst>
                <a:ext uri="{FF2B5EF4-FFF2-40B4-BE49-F238E27FC236}">
                  <a16:creationId xmlns:a16="http://schemas.microsoft.com/office/drawing/2014/main" id="{81A4D768-71FF-5D44-8F10-7069E43BDD7B}"/>
                </a:ext>
              </a:extLst>
            </p:cNvPr>
            <p:cNvSpPr>
              <a:spLocks/>
            </p:cNvSpPr>
            <p:nvPr/>
          </p:nvSpPr>
          <p:spPr bwMode="auto">
            <a:xfrm>
              <a:off x="8179779" y="1530412"/>
              <a:ext cx="31259" cy="31259"/>
            </a:xfrm>
            <a:custGeom>
              <a:avLst/>
              <a:gdLst>
                <a:gd name="T0" fmla="*/ 31259 w 31259"/>
                <a:gd name="T1" fmla="*/ 15630 h 31259"/>
                <a:gd name="T2" fmla="*/ 15630 w 31259"/>
                <a:gd name="T3" fmla="*/ 31259 h 31259"/>
                <a:gd name="T4" fmla="*/ 0 w 31259"/>
                <a:gd name="T5" fmla="*/ 15630 h 31259"/>
                <a:gd name="T6" fmla="*/ 15630 w 31259"/>
                <a:gd name="T7" fmla="*/ 0 h 31259"/>
                <a:gd name="T8" fmla="*/ 31259 w 31259"/>
                <a:gd name="T9" fmla="*/ 15630 h 3125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259" h="31259">
                  <a:moveTo>
                    <a:pt x="31259" y="15630"/>
                  </a:moveTo>
                  <a:cubicBezTo>
                    <a:pt x="31259" y="24262"/>
                    <a:pt x="24261" y="31259"/>
                    <a:pt x="15630" y="31259"/>
                  </a:cubicBezTo>
                  <a:cubicBezTo>
                    <a:pt x="6997" y="31259"/>
                    <a:pt x="0" y="24262"/>
                    <a:pt x="0" y="15630"/>
                  </a:cubicBezTo>
                  <a:cubicBezTo>
                    <a:pt x="0" y="6998"/>
                    <a:pt x="6998" y="0"/>
                    <a:pt x="15630" y="0"/>
                  </a:cubicBezTo>
                  <a:cubicBezTo>
                    <a:pt x="24262" y="0"/>
                    <a:pt x="31259" y="6998"/>
                    <a:pt x="31259" y="15630"/>
                  </a:cubicBezTo>
                  <a:close/>
                </a:path>
              </a:pathLst>
            </a:custGeom>
            <a:solidFill>
              <a:srgbClr val="FFFFFF"/>
            </a:solidFill>
            <a:ln>
              <a:noFill/>
            </a:ln>
            <a:extLst>
              <a:ext uri="{91240B29-F687-4F45-9708-019B960494DF}">
                <a14:hiddenLine xmlns:a14="http://schemas.microsoft.com/office/drawing/2010/main" w="3812" cap="flat">
                  <a:solidFill>
                    <a:srgbClr val="000000"/>
                  </a:solidFill>
                  <a:prstDash val="solid"/>
                  <a:miter lim="800000"/>
                  <a:headEnd/>
                  <a:tailEnd/>
                </a14:hiddenLine>
              </a:ext>
            </a:extLst>
          </p:spPr>
          <p:txBody>
            <a:bodyPr anchor="ctr"/>
            <a:lstStyle/>
            <a:p>
              <a:endParaRPr lang="en-US"/>
            </a:p>
          </p:txBody>
        </p:sp>
        <p:sp>
          <p:nvSpPr>
            <p:cNvPr id="40" name="Freeform: Shape 133">
              <a:extLst>
                <a:ext uri="{FF2B5EF4-FFF2-40B4-BE49-F238E27FC236}">
                  <a16:creationId xmlns:a16="http://schemas.microsoft.com/office/drawing/2014/main" id="{296B4B02-D3FD-CD42-92A9-8249A736A59C}"/>
                </a:ext>
              </a:extLst>
            </p:cNvPr>
            <p:cNvSpPr>
              <a:spLocks/>
            </p:cNvSpPr>
            <p:nvPr/>
          </p:nvSpPr>
          <p:spPr bwMode="auto">
            <a:xfrm>
              <a:off x="8222818" y="1573451"/>
              <a:ext cx="31259" cy="31259"/>
            </a:xfrm>
            <a:custGeom>
              <a:avLst/>
              <a:gdLst>
                <a:gd name="T0" fmla="*/ 31259 w 31259"/>
                <a:gd name="T1" fmla="*/ 15630 h 31259"/>
                <a:gd name="T2" fmla="*/ 15630 w 31259"/>
                <a:gd name="T3" fmla="*/ 31259 h 31259"/>
                <a:gd name="T4" fmla="*/ 0 w 31259"/>
                <a:gd name="T5" fmla="*/ 15630 h 31259"/>
                <a:gd name="T6" fmla="*/ 15630 w 31259"/>
                <a:gd name="T7" fmla="*/ 0 h 31259"/>
                <a:gd name="T8" fmla="*/ 31259 w 31259"/>
                <a:gd name="T9" fmla="*/ 15630 h 3125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259" h="31259">
                  <a:moveTo>
                    <a:pt x="31259" y="15630"/>
                  </a:moveTo>
                  <a:cubicBezTo>
                    <a:pt x="31259" y="24262"/>
                    <a:pt x="24261" y="31259"/>
                    <a:pt x="15630" y="31259"/>
                  </a:cubicBezTo>
                  <a:cubicBezTo>
                    <a:pt x="6998" y="31259"/>
                    <a:pt x="0" y="24262"/>
                    <a:pt x="0" y="15630"/>
                  </a:cubicBezTo>
                  <a:cubicBezTo>
                    <a:pt x="0" y="6998"/>
                    <a:pt x="6998" y="0"/>
                    <a:pt x="15630" y="0"/>
                  </a:cubicBezTo>
                  <a:cubicBezTo>
                    <a:pt x="24262" y="0"/>
                    <a:pt x="31259" y="6998"/>
                    <a:pt x="31259" y="15630"/>
                  </a:cubicBezTo>
                  <a:close/>
                </a:path>
              </a:pathLst>
            </a:custGeom>
            <a:solidFill>
              <a:srgbClr val="FFFFFF"/>
            </a:solidFill>
            <a:ln>
              <a:noFill/>
            </a:ln>
            <a:extLst>
              <a:ext uri="{91240B29-F687-4F45-9708-019B960494DF}">
                <a14:hiddenLine xmlns:a14="http://schemas.microsoft.com/office/drawing/2010/main" w="3812" cap="flat">
                  <a:solidFill>
                    <a:srgbClr val="000000"/>
                  </a:solidFill>
                  <a:prstDash val="solid"/>
                  <a:miter lim="800000"/>
                  <a:headEnd/>
                  <a:tailEnd/>
                </a14:hiddenLine>
              </a:ext>
            </a:extLst>
          </p:spPr>
          <p:txBody>
            <a:bodyPr anchor="ctr"/>
            <a:lstStyle/>
            <a:p>
              <a:endParaRPr lang="en-US"/>
            </a:p>
          </p:txBody>
        </p:sp>
        <p:sp>
          <p:nvSpPr>
            <p:cNvPr id="41" name="Freeform: Shape 134">
              <a:extLst>
                <a:ext uri="{FF2B5EF4-FFF2-40B4-BE49-F238E27FC236}">
                  <a16:creationId xmlns:a16="http://schemas.microsoft.com/office/drawing/2014/main" id="{B57A81A9-B8BE-0F4A-BCDB-322439F6E2E3}"/>
                </a:ext>
              </a:extLst>
            </p:cNvPr>
            <p:cNvSpPr>
              <a:spLocks/>
            </p:cNvSpPr>
            <p:nvPr/>
          </p:nvSpPr>
          <p:spPr bwMode="auto">
            <a:xfrm>
              <a:off x="8281601" y="1589233"/>
              <a:ext cx="31259" cy="31259"/>
            </a:xfrm>
            <a:custGeom>
              <a:avLst/>
              <a:gdLst>
                <a:gd name="T0" fmla="*/ 31259 w 31259"/>
                <a:gd name="T1" fmla="*/ 15630 h 31259"/>
                <a:gd name="T2" fmla="*/ 15630 w 31259"/>
                <a:gd name="T3" fmla="*/ 31259 h 31259"/>
                <a:gd name="T4" fmla="*/ 0 w 31259"/>
                <a:gd name="T5" fmla="*/ 15630 h 31259"/>
                <a:gd name="T6" fmla="*/ 15630 w 31259"/>
                <a:gd name="T7" fmla="*/ 0 h 31259"/>
                <a:gd name="T8" fmla="*/ 31259 w 31259"/>
                <a:gd name="T9" fmla="*/ 15630 h 3125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259" h="31259">
                  <a:moveTo>
                    <a:pt x="31259" y="15630"/>
                  </a:moveTo>
                  <a:cubicBezTo>
                    <a:pt x="31259" y="24262"/>
                    <a:pt x="24262" y="31259"/>
                    <a:pt x="15630" y="31259"/>
                  </a:cubicBezTo>
                  <a:cubicBezTo>
                    <a:pt x="6998" y="31259"/>
                    <a:pt x="0" y="24262"/>
                    <a:pt x="0" y="15630"/>
                  </a:cubicBezTo>
                  <a:cubicBezTo>
                    <a:pt x="0" y="6998"/>
                    <a:pt x="6998" y="0"/>
                    <a:pt x="15630" y="0"/>
                  </a:cubicBezTo>
                  <a:cubicBezTo>
                    <a:pt x="24262" y="0"/>
                    <a:pt x="31259" y="6998"/>
                    <a:pt x="31259" y="15630"/>
                  </a:cubicBezTo>
                  <a:close/>
                </a:path>
              </a:pathLst>
            </a:custGeom>
            <a:solidFill>
              <a:srgbClr val="FFFFFF"/>
            </a:solidFill>
            <a:ln>
              <a:noFill/>
            </a:ln>
            <a:extLst>
              <a:ext uri="{91240B29-F687-4F45-9708-019B960494DF}">
                <a14:hiddenLine xmlns:a14="http://schemas.microsoft.com/office/drawing/2010/main" w="3812" cap="flat">
                  <a:solidFill>
                    <a:srgbClr val="000000"/>
                  </a:solidFill>
                  <a:prstDash val="solid"/>
                  <a:miter lim="800000"/>
                  <a:headEnd/>
                  <a:tailEnd/>
                </a14:hiddenLine>
              </a:ext>
            </a:extLst>
          </p:spPr>
          <p:txBody>
            <a:bodyPr anchor="ctr"/>
            <a:lstStyle/>
            <a:p>
              <a:endParaRPr lang="en-US"/>
            </a:p>
          </p:txBody>
        </p:sp>
        <p:sp>
          <p:nvSpPr>
            <p:cNvPr id="42" name="Freeform: Shape 135">
              <a:extLst>
                <a:ext uri="{FF2B5EF4-FFF2-40B4-BE49-F238E27FC236}">
                  <a16:creationId xmlns:a16="http://schemas.microsoft.com/office/drawing/2014/main" id="{96912A10-13FE-1F4F-8E82-90F02C602665}"/>
                </a:ext>
              </a:extLst>
            </p:cNvPr>
            <p:cNvSpPr>
              <a:spLocks/>
            </p:cNvSpPr>
            <p:nvPr/>
          </p:nvSpPr>
          <p:spPr bwMode="auto">
            <a:xfrm>
              <a:off x="8340384" y="1573527"/>
              <a:ext cx="31259" cy="31259"/>
            </a:xfrm>
            <a:custGeom>
              <a:avLst/>
              <a:gdLst>
                <a:gd name="T0" fmla="*/ 31259 w 31259"/>
                <a:gd name="T1" fmla="*/ 15630 h 31259"/>
                <a:gd name="T2" fmla="*/ 15630 w 31259"/>
                <a:gd name="T3" fmla="*/ 31259 h 31259"/>
                <a:gd name="T4" fmla="*/ 0 w 31259"/>
                <a:gd name="T5" fmla="*/ 15630 h 31259"/>
                <a:gd name="T6" fmla="*/ 15630 w 31259"/>
                <a:gd name="T7" fmla="*/ 0 h 31259"/>
                <a:gd name="T8" fmla="*/ 31259 w 31259"/>
                <a:gd name="T9" fmla="*/ 15630 h 3125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259" h="31259">
                  <a:moveTo>
                    <a:pt x="31259" y="15630"/>
                  </a:moveTo>
                  <a:cubicBezTo>
                    <a:pt x="31259" y="24262"/>
                    <a:pt x="24261" y="31259"/>
                    <a:pt x="15630" y="31259"/>
                  </a:cubicBezTo>
                  <a:cubicBezTo>
                    <a:pt x="6997" y="31259"/>
                    <a:pt x="0" y="24262"/>
                    <a:pt x="0" y="15630"/>
                  </a:cubicBezTo>
                  <a:cubicBezTo>
                    <a:pt x="0" y="6998"/>
                    <a:pt x="6998" y="0"/>
                    <a:pt x="15630" y="0"/>
                  </a:cubicBezTo>
                  <a:cubicBezTo>
                    <a:pt x="24262" y="0"/>
                    <a:pt x="31259" y="6998"/>
                    <a:pt x="31259" y="15630"/>
                  </a:cubicBezTo>
                  <a:close/>
                </a:path>
              </a:pathLst>
            </a:custGeom>
            <a:solidFill>
              <a:srgbClr val="FFFFFF"/>
            </a:solidFill>
            <a:ln>
              <a:noFill/>
            </a:ln>
            <a:extLst>
              <a:ext uri="{91240B29-F687-4F45-9708-019B960494DF}">
                <a14:hiddenLine xmlns:a14="http://schemas.microsoft.com/office/drawing/2010/main" w="3812" cap="flat">
                  <a:solidFill>
                    <a:srgbClr val="000000"/>
                  </a:solidFill>
                  <a:prstDash val="solid"/>
                  <a:miter lim="800000"/>
                  <a:headEnd/>
                  <a:tailEnd/>
                </a14:hiddenLine>
              </a:ext>
            </a:extLst>
          </p:spPr>
          <p:txBody>
            <a:bodyPr anchor="ctr"/>
            <a:lstStyle/>
            <a:p>
              <a:endParaRPr lang="en-US"/>
            </a:p>
          </p:txBody>
        </p:sp>
        <p:sp>
          <p:nvSpPr>
            <p:cNvPr id="43" name="Freeform: Shape 136">
              <a:extLst>
                <a:ext uri="{FF2B5EF4-FFF2-40B4-BE49-F238E27FC236}">
                  <a16:creationId xmlns:a16="http://schemas.microsoft.com/office/drawing/2014/main" id="{6AAD885F-C8D2-CD4E-A4F5-BB8837930C92}"/>
                </a:ext>
              </a:extLst>
            </p:cNvPr>
            <p:cNvSpPr>
              <a:spLocks/>
            </p:cNvSpPr>
            <p:nvPr/>
          </p:nvSpPr>
          <p:spPr bwMode="auto">
            <a:xfrm>
              <a:off x="8383423" y="1530527"/>
              <a:ext cx="31259" cy="31259"/>
            </a:xfrm>
            <a:custGeom>
              <a:avLst/>
              <a:gdLst>
                <a:gd name="T0" fmla="*/ 31259 w 31259"/>
                <a:gd name="T1" fmla="*/ 15630 h 31259"/>
                <a:gd name="T2" fmla="*/ 15630 w 31259"/>
                <a:gd name="T3" fmla="*/ 31259 h 31259"/>
                <a:gd name="T4" fmla="*/ 0 w 31259"/>
                <a:gd name="T5" fmla="*/ 15630 h 31259"/>
                <a:gd name="T6" fmla="*/ 15630 w 31259"/>
                <a:gd name="T7" fmla="*/ 0 h 31259"/>
                <a:gd name="T8" fmla="*/ 31259 w 31259"/>
                <a:gd name="T9" fmla="*/ 15630 h 3125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259" h="31259">
                  <a:moveTo>
                    <a:pt x="31259" y="15630"/>
                  </a:moveTo>
                  <a:cubicBezTo>
                    <a:pt x="31259" y="24262"/>
                    <a:pt x="24261" y="31259"/>
                    <a:pt x="15630" y="31259"/>
                  </a:cubicBezTo>
                  <a:cubicBezTo>
                    <a:pt x="6998" y="31259"/>
                    <a:pt x="0" y="24262"/>
                    <a:pt x="0" y="15630"/>
                  </a:cubicBezTo>
                  <a:cubicBezTo>
                    <a:pt x="0" y="6998"/>
                    <a:pt x="6998" y="0"/>
                    <a:pt x="15630" y="0"/>
                  </a:cubicBezTo>
                  <a:cubicBezTo>
                    <a:pt x="24262" y="0"/>
                    <a:pt x="31259" y="6998"/>
                    <a:pt x="31259" y="15630"/>
                  </a:cubicBezTo>
                  <a:close/>
                </a:path>
              </a:pathLst>
            </a:custGeom>
            <a:solidFill>
              <a:srgbClr val="FFFFFF"/>
            </a:solidFill>
            <a:ln>
              <a:noFill/>
            </a:ln>
            <a:extLst>
              <a:ext uri="{91240B29-F687-4F45-9708-019B960494DF}">
                <a14:hiddenLine xmlns:a14="http://schemas.microsoft.com/office/drawing/2010/main" w="3812" cap="flat">
                  <a:solidFill>
                    <a:srgbClr val="000000"/>
                  </a:solidFill>
                  <a:prstDash val="solid"/>
                  <a:miter lim="800000"/>
                  <a:headEnd/>
                  <a:tailEnd/>
                </a14:hiddenLine>
              </a:ext>
            </a:extLst>
          </p:spPr>
          <p:txBody>
            <a:bodyPr anchor="ctr"/>
            <a:lstStyle/>
            <a:p>
              <a:endParaRPr lang="en-US"/>
            </a:p>
          </p:txBody>
        </p:sp>
        <p:sp>
          <p:nvSpPr>
            <p:cNvPr id="44" name="Freeform: Shape 137">
              <a:extLst>
                <a:ext uri="{FF2B5EF4-FFF2-40B4-BE49-F238E27FC236}">
                  <a16:creationId xmlns:a16="http://schemas.microsoft.com/office/drawing/2014/main" id="{F011C1A3-1191-A049-9489-FA4666B2E5A3}"/>
                </a:ext>
              </a:extLst>
            </p:cNvPr>
            <p:cNvSpPr>
              <a:spLocks/>
            </p:cNvSpPr>
            <p:nvPr/>
          </p:nvSpPr>
          <p:spPr bwMode="auto">
            <a:xfrm>
              <a:off x="8399205" y="1471744"/>
              <a:ext cx="31259" cy="31259"/>
            </a:xfrm>
            <a:custGeom>
              <a:avLst/>
              <a:gdLst>
                <a:gd name="T0" fmla="*/ 31259 w 31259"/>
                <a:gd name="T1" fmla="*/ 15630 h 31259"/>
                <a:gd name="T2" fmla="*/ 15630 w 31259"/>
                <a:gd name="T3" fmla="*/ 31259 h 31259"/>
                <a:gd name="T4" fmla="*/ 0 w 31259"/>
                <a:gd name="T5" fmla="*/ 15630 h 31259"/>
                <a:gd name="T6" fmla="*/ 15630 w 31259"/>
                <a:gd name="T7" fmla="*/ 0 h 31259"/>
                <a:gd name="T8" fmla="*/ 31259 w 31259"/>
                <a:gd name="T9" fmla="*/ 15630 h 3125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259" h="31259">
                  <a:moveTo>
                    <a:pt x="31259" y="15630"/>
                  </a:moveTo>
                  <a:cubicBezTo>
                    <a:pt x="31259" y="24262"/>
                    <a:pt x="24262" y="31259"/>
                    <a:pt x="15630" y="31259"/>
                  </a:cubicBezTo>
                  <a:cubicBezTo>
                    <a:pt x="6998" y="31259"/>
                    <a:pt x="0" y="24262"/>
                    <a:pt x="0" y="15630"/>
                  </a:cubicBezTo>
                  <a:cubicBezTo>
                    <a:pt x="0" y="6998"/>
                    <a:pt x="6998" y="0"/>
                    <a:pt x="15630" y="0"/>
                  </a:cubicBezTo>
                  <a:cubicBezTo>
                    <a:pt x="24262" y="0"/>
                    <a:pt x="31259" y="6998"/>
                    <a:pt x="31259" y="15630"/>
                  </a:cubicBezTo>
                  <a:close/>
                </a:path>
              </a:pathLst>
            </a:custGeom>
            <a:solidFill>
              <a:srgbClr val="FFFFFF"/>
            </a:solidFill>
            <a:ln>
              <a:noFill/>
            </a:ln>
            <a:extLst>
              <a:ext uri="{91240B29-F687-4F45-9708-019B960494DF}">
                <a14:hiddenLine xmlns:a14="http://schemas.microsoft.com/office/drawing/2010/main" w="3812" cap="flat">
                  <a:solidFill>
                    <a:srgbClr val="000000"/>
                  </a:solidFill>
                  <a:prstDash val="solid"/>
                  <a:miter lim="800000"/>
                  <a:headEnd/>
                  <a:tailEnd/>
                </a14:hiddenLine>
              </a:ext>
            </a:extLst>
          </p:spPr>
          <p:txBody>
            <a:bodyPr anchor="ctr"/>
            <a:lstStyle/>
            <a:p>
              <a:endParaRPr lang="en-US"/>
            </a:p>
          </p:txBody>
        </p:sp>
        <p:sp>
          <p:nvSpPr>
            <p:cNvPr id="45" name="Freeform: Shape 138">
              <a:extLst>
                <a:ext uri="{FF2B5EF4-FFF2-40B4-BE49-F238E27FC236}">
                  <a16:creationId xmlns:a16="http://schemas.microsoft.com/office/drawing/2014/main" id="{2271B3B7-E6B3-1447-9C6C-F752D08F00B8}"/>
                </a:ext>
              </a:extLst>
            </p:cNvPr>
            <p:cNvSpPr>
              <a:spLocks/>
            </p:cNvSpPr>
            <p:nvPr/>
          </p:nvSpPr>
          <p:spPr bwMode="auto">
            <a:xfrm>
              <a:off x="8383499" y="1412961"/>
              <a:ext cx="31259" cy="31259"/>
            </a:xfrm>
            <a:custGeom>
              <a:avLst/>
              <a:gdLst>
                <a:gd name="T0" fmla="*/ 31259 w 31259"/>
                <a:gd name="T1" fmla="*/ 15630 h 31259"/>
                <a:gd name="T2" fmla="*/ 15630 w 31259"/>
                <a:gd name="T3" fmla="*/ 31259 h 31259"/>
                <a:gd name="T4" fmla="*/ 0 w 31259"/>
                <a:gd name="T5" fmla="*/ 15630 h 31259"/>
                <a:gd name="T6" fmla="*/ 15630 w 31259"/>
                <a:gd name="T7" fmla="*/ 0 h 31259"/>
                <a:gd name="T8" fmla="*/ 31259 w 31259"/>
                <a:gd name="T9" fmla="*/ 15630 h 3125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259" h="31259">
                  <a:moveTo>
                    <a:pt x="31259" y="15630"/>
                  </a:moveTo>
                  <a:cubicBezTo>
                    <a:pt x="31259" y="24262"/>
                    <a:pt x="24262" y="31259"/>
                    <a:pt x="15630" y="31259"/>
                  </a:cubicBezTo>
                  <a:cubicBezTo>
                    <a:pt x="6998" y="31259"/>
                    <a:pt x="0" y="24262"/>
                    <a:pt x="0" y="15630"/>
                  </a:cubicBezTo>
                  <a:cubicBezTo>
                    <a:pt x="0" y="6998"/>
                    <a:pt x="6998" y="0"/>
                    <a:pt x="15630" y="0"/>
                  </a:cubicBezTo>
                  <a:cubicBezTo>
                    <a:pt x="24262" y="0"/>
                    <a:pt x="31259" y="6998"/>
                    <a:pt x="31259" y="15630"/>
                  </a:cubicBezTo>
                  <a:close/>
                </a:path>
              </a:pathLst>
            </a:custGeom>
            <a:solidFill>
              <a:srgbClr val="FFFFFF"/>
            </a:solidFill>
            <a:ln>
              <a:noFill/>
            </a:ln>
            <a:extLst>
              <a:ext uri="{91240B29-F687-4F45-9708-019B960494DF}">
                <a14:hiddenLine xmlns:a14="http://schemas.microsoft.com/office/drawing/2010/main" w="3812" cap="flat">
                  <a:solidFill>
                    <a:srgbClr val="000000"/>
                  </a:solidFill>
                  <a:prstDash val="solid"/>
                  <a:miter lim="800000"/>
                  <a:headEnd/>
                  <a:tailEnd/>
                </a14:hiddenLine>
              </a:ext>
            </a:extLst>
          </p:spPr>
          <p:txBody>
            <a:bodyPr anchor="ctr"/>
            <a:lstStyle/>
            <a:p>
              <a:endParaRPr lang="en-US"/>
            </a:p>
          </p:txBody>
        </p:sp>
        <p:sp>
          <p:nvSpPr>
            <p:cNvPr id="46" name="Freeform: Shape 139">
              <a:extLst>
                <a:ext uri="{FF2B5EF4-FFF2-40B4-BE49-F238E27FC236}">
                  <a16:creationId xmlns:a16="http://schemas.microsoft.com/office/drawing/2014/main" id="{8D6A57E7-A78B-B442-A4B3-18E6345E6903}"/>
                </a:ext>
              </a:extLst>
            </p:cNvPr>
            <p:cNvSpPr>
              <a:spLocks/>
            </p:cNvSpPr>
            <p:nvPr/>
          </p:nvSpPr>
          <p:spPr bwMode="auto">
            <a:xfrm>
              <a:off x="8340460" y="1369884"/>
              <a:ext cx="31259" cy="31259"/>
            </a:xfrm>
            <a:custGeom>
              <a:avLst/>
              <a:gdLst>
                <a:gd name="T0" fmla="*/ 31259 w 31259"/>
                <a:gd name="T1" fmla="*/ 15630 h 31259"/>
                <a:gd name="T2" fmla="*/ 15630 w 31259"/>
                <a:gd name="T3" fmla="*/ 31259 h 31259"/>
                <a:gd name="T4" fmla="*/ 0 w 31259"/>
                <a:gd name="T5" fmla="*/ 15630 h 31259"/>
                <a:gd name="T6" fmla="*/ 15630 w 31259"/>
                <a:gd name="T7" fmla="*/ 0 h 31259"/>
                <a:gd name="T8" fmla="*/ 31259 w 31259"/>
                <a:gd name="T9" fmla="*/ 15630 h 3125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259" h="31259">
                  <a:moveTo>
                    <a:pt x="31259" y="15630"/>
                  </a:moveTo>
                  <a:cubicBezTo>
                    <a:pt x="31259" y="24262"/>
                    <a:pt x="24261" y="31259"/>
                    <a:pt x="15630" y="31259"/>
                  </a:cubicBezTo>
                  <a:cubicBezTo>
                    <a:pt x="6997" y="31259"/>
                    <a:pt x="0" y="24262"/>
                    <a:pt x="0" y="15630"/>
                  </a:cubicBezTo>
                  <a:cubicBezTo>
                    <a:pt x="0" y="6998"/>
                    <a:pt x="6998" y="0"/>
                    <a:pt x="15630" y="0"/>
                  </a:cubicBezTo>
                  <a:cubicBezTo>
                    <a:pt x="24262" y="0"/>
                    <a:pt x="31259" y="6998"/>
                    <a:pt x="31259" y="15630"/>
                  </a:cubicBezTo>
                  <a:close/>
                </a:path>
              </a:pathLst>
            </a:custGeom>
            <a:solidFill>
              <a:srgbClr val="FFFFFF"/>
            </a:solidFill>
            <a:ln>
              <a:noFill/>
            </a:ln>
            <a:extLst>
              <a:ext uri="{91240B29-F687-4F45-9708-019B960494DF}">
                <a14:hiddenLine xmlns:a14="http://schemas.microsoft.com/office/drawing/2010/main" w="3812" cap="flat">
                  <a:solidFill>
                    <a:srgbClr val="000000"/>
                  </a:solidFill>
                  <a:prstDash val="solid"/>
                  <a:miter lim="800000"/>
                  <a:headEnd/>
                  <a:tailEnd/>
                </a14:hiddenLine>
              </a:ext>
            </a:extLst>
          </p:spPr>
          <p:txBody>
            <a:bodyPr anchor="ctr"/>
            <a:lstStyle/>
            <a:p>
              <a:endParaRPr lang="en-US"/>
            </a:p>
          </p:txBody>
        </p:sp>
        <p:sp>
          <p:nvSpPr>
            <p:cNvPr id="47" name="Freeform: Shape 140">
              <a:extLst>
                <a:ext uri="{FF2B5EF4-FFF2-40B4-BE49-F238E27FC236}">
                  <a16:creationId xmlns:a16="http://schemas.microsoft.com/office/drawing/2014/main" id="{13DBA1AB-A712-624F-B530-207C5BA7E80E}"/>
                </a:ext>
              </a:extLst>
            </p:cNvPr>
            <p:cNvSpPr>
              <a:spLocks/>
            </p:cNvSpPr>
            <p:nvPr/>
          </p:nvSpPr>
          <p:spPr bwMode="auto">
            <a:xfrm>
              <a:off x="8190682" y="1333898"/>
              <a:ext cx="31259" cy="31259"/>
            </a:xfrm>
            <a:custGeom>
              <a:avLst/>
              <a:gdLst>
                <a:gd name="T0" fmla="*/ 31260 w 31259"/>
                <a:gd name="T1" fmla="*/ 15630 h 31259"/>
                <a:gd name="T2" fmla="*/ 15630 w 31259"/>
                <a:gd name="T3" fmla="*/ 31259 h 31259"/>
                <a:gd name="T4" fmla="*/ 0 w 31259"/>
                <a:gd name="T5" fmla="*/ 15630 h 31259"/>
                <a:gd name="T6" fmla="*/ 15630 w 31259"/>
                <a:gd name="T7" fmla="*/ 0 h 31259"/>
                <a:gd name="T8" fmla="*/ 31260 w 31259"/>
                <a:gd name="T9" fmla="*/ 15630 h 3125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259" h="31259">
                  <a:moveTo>
                    <a:pt x="31260" y="15630"/>
                  </a:moveTo>
                  <a:cubicBezTo>
                    <a:pt x="31260" y="24262"/>
                    <a:pt x="24262" y="31259"/>
                    <a:pt x="15630" y="31259"/>
                  </a:cubicBezTo>
                  <a:cubicBezTo>
                    <a:pt x="6998" y="31259"/>
                    <a:pt x="0" y="24262"/>
                    <a:pt x="0" y="15630"/>
                  </a:cubicBezTo>
                  <a:cubicBezTo>
                    <a:pt x="0" y="6998"/>
                    <a:pt x="6998" y="0"/>
                    <a:pt x="15630" y="0"/>
                  </a:cubicBezTo>
                  <a:cubicBezTo>
                    <a:pt x="24262" y="0"/>
                    <a:pt x="31260" y="6998"/>
                    <a:pt x="31260" y="15630"/>
                  </a:cubicBezTo>
                  <a:close/>
                </a:path>
              </a:pathLst>
            </a:custGeom>
            <a:solidFill>
              <a:srgbClr val="FFFFFF"/>
            </a:solidFill>
            <a:ln>
              <a:noFill/>
            </a:ln>
            <a:extLst>
              <a:ext uri="{91240B29-F687-4F45-9708-019B960494DF}">
                <a14:hiddenLine xmlns:a14="http://schemas.microsoft.com/office/drawing/2010/main" w="3812" cap="flat">
                  <a:solidFill>
                    <a:srgbClr val="000000"/>
                  </a:solidFill>
                  <a:prstDash val="solid"/>
                  <a:miter lim="800000"/>
                  <a:headEnd/>
                  <a:tailEnd/>
                </a14:hiddenLine>
              </a:ext>
            </a:extLst>
          </p:spPr>
          <p:txBody>
            <a:bodyPr anchor="ctr"/>
            <a:lstStyle/>
            <a:p>
              <a:endParaRPr lang="en-US"/>
            </a:p>
          </p:txBody>
        </p:sp>
        <p:sp>
          <p:nvSpPr>
            <p:cNvPr id="48" name="Freeform: Shape 141">
              <a:extLst>
                <a:ext uri="{FF2B5EF4-FFF2-40B4-BE49-F238E27FC236}">
                  <a16:creationId xmlns:a16="http://schemas.microsoft.com/office/drawing/2014/main" id="{3A5B9F05-B5C6-7847-B405-47C1439CAAF8}"/>
                </a:ext>
              </a:extLst>
            </p:cNvPr>
            <p:cNvSpPr>
              <a:spLocks/>
            </p:cNvSpPr>
            <p:nvPr/>
          </p:nvSpPr>
          <p:spPr bwMode="auto">
            <a:xfrm>
              <a:off x="8144860" y="1379186"/>
              <a:ext cx="31259" cy="31259"/>
            </a:xfrm>
            <a:custGeom>
              <a:avLst/>
              <a:gdLst>
                <a:gd name="T0" fmla="*/ 31259 w 31259"/>
                <a:gd name="T1" fmla="*/ 15630 h 31259"/>
                <a:gd name="T2" fmla="*/ 15630 w 31259"/>
                <a:gd name="T3" fmla="*/ 31259 h 31259"/>
                <a:gd name="T4" fmla="*/ 0 w 31259"/>
                <a:gd name="T5" fmla="*/ 15630 h 31259"/>
                <a:gd name="T6" fmla="*/ 15630 w 31259"/>
                <a:gd name="T7" fmla="*/ 0 h 31259"/>
                <a:gd name="T8" fmla="*/ 31259 w 31259"/>
                <a:gd name="T9" fmla="*/ 15630 h 3125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259" h="31259">
                  <a:moveTo>
                    <a:pt x="31259" y="15630"/>
                  </a:moveTo>
                  <a:cubicBezTo>
                    <a:pt x="31259" y="24262"/>
                    <a:pt x="24262" y="31259"/>
                    <a:pt x="15630" y="31259"/>
                  </a:cubicBezTo>
                  <a:cubicBezTo>
                    <a:pt x="6998" y="31259"/>
                    <a:pt x="0" y="24262"/>
                    <a:pt x="0" y="15630"/>
                  </a:cubicBezTo>
                  <a:cubicBezTo>
                    <a:pt x="0" y="6998"/>
                    <a:pt x="6998" y="0"/>
                    <a:pt x="15630" y="0"/>
                  </a:cubicBezTo>
                  <a:cubicBezTo>
                    <a:pt x="24262" y="0"/>
                    <a:pt x="31259" y="6998"/>
                    <a:pt x="31259" y="15630"/>
                  </a:cubicBezTo>
                  <a:close/>
                </a:path>
              </a:pathLst>
            </a:custGeom>
            <a:solidFill>
              <a:srgbClr val="FFFFFF"/>
            </a:solidFill>
            <a:ln>
              <a:noFill/>
            </a:ln>
            <a:extLst>
              <a:ext uri="{91240B29-F687-4F45-9708-019B960494DF}">
                <a14:hiddenLine xmlns:a14="http://schemas.microsoft.com/office/drawing/2010/main" w="3812" cap="flat">
                  <a:solidFill>
                    <a:srgbClr val="000000"/>
                  </a:solidFill>
                  <a:prstDash val="solid"/>
                  <a:miter lim="800000"/>
                  <a:headEnd/>
                  <a:tailEnd/>
                </a14:hiddenLine>
              </a:ext>
            </a:extLst>
          </p:spPr>
          <p:txBody>
            <a:bodyPr anchor="ctr"/>
            <a:lstStyle/>
            <a:p>
              <a:endParaRPr lang="en-US"/>
            </a:p>
          </p:txBody>
        </p:sp>
        <p:sp>
          <p:nvSpPr>
            <p:cNvPr id="49" name="Freeform: Shape 142">
              <a:extLst>
                <a:ext uri="{FF2B5EF4-FFF2-40B4-BE49-F238E27FC236}">
                  <a16:creationId xmlns:a16="http://schemas.microsoft.com/office/drawing/2014/main" id="{78144A9C-C259-5A44-B70C-654A95F31413}"/>
                </a:ext>
              </a:extLst>
            </p:cNvPr>
            <p:cNvSpPr>
              <a:spLocks/>
            </p:cNvSpPr>
            <p:nvPr/>
          </p:nvSpPr>
          <p:spPr bwMode="auto">
            <a:xfrm>
              <a:off x="8119891" y="1438540"/>
              <a:ext cx="31259" cy="31259"/>
            </a:xfrm>
            <a:custGeom>
              <a:avLst/>
              <a:gdLst>
                <a:gd name="T0" fmla="*/ 31259 w 31259"/>
                <a:gd name="T1" fmla="*/ 15630 h 31259"/>
                <a:gd name="T2" fmla="*/ 15630 w 31259"/>
                <a:gd name="T3" fmla="*/ 31259 h 31259"/>
                <a:gd name="T4" fmla="*/ 0 w 31259"/>
                <a:gd name="T5" fmla="*/ 15630 h 31259"/>
                <a:gd name="T6" fmla="*/ 15630 w 31259"/>
                <a:gd name="T7" fmla="*/ 0 h 31259"/>
                <a:gd name="T8" fmla="*/ 31259 w 31259"/>
                <a:gd name="T9" fmla="*/ 15630 h 3125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259" h="31259">
                  <a:moveTo>
                    <a:pt x="31259" y="15630"/>
                  </a:moveTo>
                  <a:cubicBezTo>
                    <a:pt x="31259" y="24262"/>
                    <a:pt x="24261" y="31259"/>
                    <a:pt x="15630" y="31259"/>
                  </a:cubicBezTo>
                  <a:cubicBezTo>
                    <a:pt x="6998" y="31259"/>
                    <a:pt x="0" y="24262"/>
                    <a:pt x="0" y="15630"/>
                  </a:cubicBezTo>
                  <a:cubicBezTo>
                    <a:pt x="0" y="6998"/>
                    <a:pt x="6998" y="0"/>
                    <a:pt x="15630" y="0"/>
                  </a:cubicBezTo>
                  <a:cubicBezTo>
                    <a:pt x="24262" y="0"/>
                    <a:pt x="31259" y="6998"/>
                    <a:pt x="31259" y="15630"/>
                  </a:cubicBezTo>
                  <a:close/>
                </a:path>
              </a:pathLst>
            </a:custGeom>
            <a:solidFill>
              <a:srgbClr val="FFFFFF"/>
            </a:solidFill>
            <a:ln>
              <a:noFill/>
            </a:ln>
            <a:extLst>
              <a:ext uri="{91240B29-F687-4F45-9708-019B960494DF}">
                <a14:hiddenLine xmlns:a14="http://schemas.microsoft.com/office/drawing/2010/main" w="3812" cap="flat">
                  <a:solidFill>
                    <a:srgbClr val="000000"/>
                  </a:solidFill>
                  <a:prstDash val="solid"/>
                  <a:miter lim="800000"/>
                  <a:headEnd/>
                  <a:tailEnd/>
                </a14:hiddenLine>
              </a:ext>
            </a:extLst>
          </p:spPr>
          <p:txBody>
            <a:bodyPr anchor="ctr"/>
            <a:lstStyle/>
            <a:p>
              <a:endParaRPr lang="en-US"/>
            </a:p>
          </p:txBody>
        </p:sp>
        <p:sp>
          <p:nvSpPr>
            <p:cNvPr id="50" name="Freeform: Shape 143">
              <a:extLst>
                <a:ext uri="{FF2B5EF4-FFF2-40B4-BE49-F238E27FC236}">
                  <a16:creationId xmlns:a16="http://schemas.microsoft.com/office/drawing/2014/main" id="{E994DC51-0727-6A4C-BB55-BE11FABC29B3}"/>
                </a:ext>
              </a:extLst>
            </p:cNvPr>
            <p:cNvSpPr>
              <a:spLocks/>
            </p:cNvSpPr>
            <p:nvPr/>
          </p:nvSpPr>
          <p:spPr bwMode="auto">
            <a:xfrm>
              <a:off x="8119510" y="1502965"/>
              <a:ext cx="31259" cy="31259"/>
            </a:xfrm>
            <a:custGeom>
              <a:avLst/>
              <a:gdLst>
                <a:gd name="T0" fmla="*/ 31259 w 31259"/>
                <a:gd name="T1" fmla="*/ 15630 h 31259"/>
                <a:gd name="T2" fmla="*/ 15630 w 31259"/>
                <a:gd name="T3" fmla="*/ 31259 h 31259"/>
                <a:gd name="T4" fmla="*/ 0 w 31259"/>
                <a:gd name="T5" fmla="*/ 15630 h 31259"/>
                <a:gd name="T6" fmla="*/ 15630 w 31259"/>
                <a:gd name="T7" fmla="*/ 0 h 31259"/>
                <a:gd name="T8" fmla="*/ 31259 w 31259"/>
                <a:gd name="T9" fmla="*/ 15630 h 3125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259" h="31259">
                  <a:moveTo>
                    <a:pt x="31259" y="15630"/>
                  </a:moveTo>
                  <a:cubicBezTo>
                    <a:pt x="31259" y="24262"/>
                    <a:pt x="24262" y="31259"/>
                    <a:pt x="15630" y="31259"/>
                  </a:cubicBezTo>
                  <a:cubicBezTo>
                    <a:pt x="6998" y="31259"/>
                    <a:pt x="0" y="24262"/>
                    <a:pt x="0" y="15630"/>
                  </a:cubicBezTo>
                  <a:cubicBezTo>
                    <a:pt x="0" y="6998"/>
                    <a:pt x="6998" y="0"/>
                    <a:pt x="15630" y="0"/>
                  </a:cubicBezTo>
                  <a:cubicBezTo>
                    <a:pt x="24262" y="0"/>
                    <a:pt x="31259" y="6998"/>
                    <a:pt x="31259" y="15630"/>
                  </a:cubicBezTo>
                  <a:close/>
                </a:path>
              </a:pathLst>
            </a:custGeom>
            <a:solidFill>
              <a:srgbClr val="FFFFFF"/>
            </a:solidFill>
            <a:ln>
              <a:noFill/>
            </a:ln>
            <a:extLst>
              <a:ext uri="{91240B29-F687-4F45-9708-019B960494DF}">
                <a14:hiddenLine xmlns:a14="http://schemas.microsoft.com/office/drawing/2010/main" w="3812" cap="flat">
                  <a:solidFill>
                    <a:srgbClr val="000000"/>
                  </a:solidFill>
                  <a:prstDash val="solid"/>
                  <a:miter lim="800000"/>
                  <a:headEnd/>
                  <a:tailEnd/>
                </a14:hiddenLine>
              </a:ext>
            </a:extLst>
          </p:spPr>
          <p:txBody>
            <a:bodyPr anchor="ctr"/>
            <a:lstStyle/>
            <a:p>
              <a:endParaRPr lang="en-US"/>
            </a:p>
          </p:txBody>
        </p:sp>
        <p:sp>
          <p:nvSpPr>
            <p:cNvPr id="51" name="Freeform: Shape 144">
              <a:extLst>
                <a:ext uri="{FF2B5EF4-FFF2-40B4-BE49-F238E27FC236}">
                  <a16:creationId xmlns:a16="http://schemas.microsoft.com/office/drawing/2014/main" id="{322C1708-0CEF-A149-A15A-1DA0F608E864}"/>
                </a:ext>
              </a:extLst>
            </p:cNvPr>
            <p:cNvSpPr>
              <a:spLocks/>
            </p:cNvSpPr>
            <p:nvPr/>
          </p:nvSpPr>
          <p:spPr bwMode="auto">
            <a:xfrm>
              <a:off x="8143831" y="1562625"/>
              <a:ext cx="31259" cy="31259"/>
            </a:xfrm>
            <a:custGeom>
              <a:avLst/>
              <a:gdLst>
                <a:gd name="T0" fmla="*/ 31259 w 31259"/>
                <a:gd name="T1" fmla="*/ 15630 h 31259"/>
                <a:gd name="T2" fmla="*/ 15630 w 31259"/>
                <a:gd name="T3" fmla="*/ 31259 h 31259"/>
                <a:gd name="T4" fmla="*/ 0 w 31259"/>
                <a:gd name="T5" fmla="*/ 15630 h 31259"/>
                <a:gd name="T6" fmla="*/ 15630 w 31259"/>
                <a:gd name="T7" fmla="*/ 0 h 31259"/>
                <a:gd name="T8" fmla="*/ 31259 w 31259"/>
                <a:gd name="T9" fmla="*/ 15630 h 3125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259" h="31259">
                  <a:moveTo>
                    <a:pt x="31259" y="15630"/>
                  </a:moveTo>
                  <a:cubicBezTo>
                    <a:pt x="31259" y="24262"/>
                    <a:pt x="24262" y="31259"/>
                    <a:pt x="15630" y="31259"/>
                  </a:cubicBezTo>
                  <a:cubicBezTo>
                    <a:pt x="6998" y="31259"/>
                    <a:pt x="0" y="24262"/>
                    <a:pt x="0" y="15630"/>
                  </a:cubicBezTo>
                  <a:cubicBezTo>
                    <a:pt x="0" y="6998"/>
                    <a:pt x="6998" y="0"/>
                    <a:pt x="15630" y="0"/>
                  </a:cubicBezTo>
                  <a:cubicBezTo>
                    <a:pt x="24262" y="0"/>
                    <a:pt x="31259" y="6998"/>
                    <a:pt x="31259" y="15630"/>
                  </a:cubicBezTo>
                  <a:close/>
                </a:path>
              </a:pathLst>
            </a:custGeom>
            <a:solidFill>
              <a:srgbClr val="FFFFFF"/>
            </a:solidFill>
            <a:ln>
              <a:noFill/>
            </a:ln>
            <a:extLst>
              <a:ext uri="{91240B29-F687-4F45-9708-019B960494DF}">
                <a14:hiddenLine xmlns:a14="http://schemas.microsoft.com/office/drawing/2010/main" w="3812" cap="flat">
                  <a:solidFill>
                    <a:srgbClr val="000000"/>
                  </a:solidFill>
                  <a:prstDash val="solid"/>
                  <a:miter lim="800000"/>
                  <a:headEnd/>
                  <a:tailEnd/>
                </a14:hiddenLine>
              </a:ext>
            </a:extLst>
          </p:spPr>
          <p:txBody>
            <a:bodyPr anchor="ctr"/>
            <a:lstStyle/>
            <a:p>
              <a:endParaRPr lang="en-US"/>
            </a:p>
          </p:txBody>
        </p:sp>
        <p:sp>
          <p:nvSpPr>
            <p:cNvPr id="52" name="Freeform: Shape 145">
              <a:extLst>
                <a:ext uri="{FF2B5EF4-FFF2-40B4-BE49-F238E27FC236}">
                  <a16:creationId xmlns:a16="http://schemas.microsoft.com/office/drawing/2014/main" id="{704E08CA-C448-E142-AA80-B5D136A62BE0}"/>
                </a:ext>
              </a:extLst>
            </p:cNvPr>
            <p:cNvSpPr>
              <a:spLocks/>
            </p:cNvSpPr>
            <p:nvPr/>
          </p:nvSpPr>
          <p:spPr bwMode="auto">
            <a:xfrm>
              <a:off x="8189119" y="1608446"/>
              <a:ext cx="31259" cy="31259"/>
            </a:xfrm>
            <a:custGeom>
              <a:avLst/>
              <a:gdLst>
                <a:gd name="T0" fmla="*/ 31259 w 31259"/>
                <a:gd name="T1" fmla="*/ 15630 h 31259"/>
                <a:gd name="T2" fmla="*/ 15630 w 31259"/>
                <a:gd name="T3" fmla="*/ 31259 h 31259"/>
                <a:gd name="T4" fmla="*/ 0 w 31259"/>
                <a:gd name="T5" fmla="*/ 15630 h 31259"/>
                <a:gd name="T6" fmla="*/ 15630 w 31259"/>
                <a:gd name="T7" fmla="*/ 0 h 31259"/>
                <a:gd name="T8" fmla="*/ 31259 w 31259"/>
                <a:gd name="T9" fmla="*/ 15630 h 3125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259" h="31259">
                  <a:moveTo>
                    <a:pt x="31259" y="15630"/>
                  </a:moveTo>
                  <a:cubicBezTo>
                    <a:pt x="31259" y="24262"/>
                    <a:pt x="24262" y="31259"/>
                    <a:pt x="15630" y="31259"/>
                  </a:cubicBezTo>
                  <a:cubicBezTo>
                    <a:pt x="6998" y="31259"/>
                    <a:pt x="0" y="24262"/>
                    <a:pt x="0" y="15630"/>
                  </a:cubicBezTo>
                  <a:cubicBezTo>
                    <a:pt x="0" y="6998"/>
                    <a:pt x="6998" y="0"/>
                    <a:pt x="15630" y="0"/>
                  </a:cubicBezTo>
                  <a:cubicBezTo>
                    <a:pt x="24262" y="0"/>
                    <a:pt x="31259" y="6998"/>
                    <a:pt x="31259" y="15630"/>
                  </a:cubicBezTo>
                  <a:close/>
                </a:path>
              </a:pathLst>
            </a:custGeom>
            <a:solidFill>
              <a:srgbClr val="FFFFFF"/>
            </a:solidFill>
            <a:ln>
              <a:noFill/>
            </a:ln>
            <a:extLst>
              <a:ext uri="{91240B29-F687-4F45-9708-019B960494DF}">
                <a14:hiddenLine xmlns:a14="http://schemas.microsoft.com/office/drawing/2010/main" w="3812" cap="flat">
                  <a:solidFill>
                    <a:srgbClr val="000000"/>
                  </a:solidFill>
                  <a:prstDash val="solid"/>
                  <a:miter lim="800000"/>
                  <a:headEnd/>
                  <a:tailEnd/>
                </a14:hiddenLine>
              </a:ext>
            </a:extLst>
          </p:spPr>
          <p:txBody>
            <a:bodyPr anchor="ctr"/>
            <a:lstStyle/>
            <a:p>
              <a:endParaRPr lang="en-US"/>
            </a:p>
          </p:txBody>
        </p:sp>
        <p:sp>
          <p:nvSpPr>
            <p:cNvPr id="53" name="Freeform: Shape 146">
              <a:extLst>
                <a:ext uri="{FF2B5EF4-FFF2-40B4-BE49-F238E27FC236}">
                  <a16:creationId xmlns:a16="http://schemas.microsoft.com/office/drawing/2014/main" id="{B7217D81-3E2C-FE42-B634-A5F9A71CF2D8}"/>
                </a:ext>
              </a:extLst>
            </p:cNvPr>
            <p:cNvSpPr>
              <a:spLocks/>
            </p:cNvSpPr>
            <p:nvPr/>
          </p:nvSpPr>
          <p:spPr bwMode="auto">
            <a:xfrm>
              <a:off x="8248512" y="1633416"/>
              <a:ext cx="31259" cy="31259"/>
            </a:xfrm>
            <a:custGeom>
              <a:avLst/>
              <a:gdLst>
                <a:gd name="T0" fmla="*/ 31259 w 31259"/>
                <a:gd name="T1" fmla="*/ 15630 h 31259"/>
                <a:gd name="T2" fmla="*/ 15630 w 31259"/>
                <a:gd name="T3" fmla="*/ 31259 h 31259"/>
                <a:gd name="T4" fmla="*/ 0 w 31259"/>
                <a:gd name="T5" fmla="*/ 15630 h 31259"/>
                <a:gd name="T6" fmla="*/ 15630 w 31259"/>
                <a:gd name="T7" fmla="*/ 0 h 31259"/>
                <a:gd name="T8" fmla="*/ 31259 w 31259"/>
                <a:gd name="T9" fmla="*/ 15630 h 3125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259" h="31259">
                  <a:moveTo>
                    <a:pt x="31259" y="15630"/>
                  </a:moveTo>
                  <a:cubicBezTo>
                    <a:pt x="31259" y="24262"/>
                    <a:pt x="24261" y="31259"/>
                    <a:pt x="15630" y="31259"/>
                  </a:cubicBezTo>
                  <a:cubicBezTo>
                    <a:pt x="6998" y="31259"/>
                    <a:pt x="0" y="24262"/>
                    <a:pt x="0" y="15630"/>
                  </a:cubicBezTo>
                  <a:cubicBezTo>
                    <a:pt x="0" y="6998"/>
                    <a:pt x="6998" y="0"/>
                    <a:pt x="15630" y="0"/>
                  </a:cubicBezTo>
                  <a:cubicBezTo>
                    <a:pt x="24262" y="0"/>
                    <a:pt x="31259" y="6998"/>
                    <a:pt x="31259" y="15630"/>
                  </a:cubicBezTo>
                  <a:close/>
                </a:path>
              </a:pathLst>
            </a:custGeom>
            <a:solidFill>
              <a:srgbClr val="FFFFFF"/>
            </a:solidFill>
            <a:ln>
              <a:noFill/>
            </a:ln>
            <a:extLst>
              <a:ext uri="{91240B29-F687-4F45-9708-019B960494DF}">
                <a14:hiddenLine xmlns:a14="http://schemas.microsoft.com/office/drawing/2010/main" w="3812" cap="flat">
                  <a:solidFill>
                    <a:srgbClr val="000000"/>
                  </a:solidFill>
                  <a:prstDash val="solid"/>
                  <a:miter lim="800000"/>
                  <a:headEnd/>
                  <a:tailEnd/>
                </a14:hiddenLine>
              </a:ext>
            </a:extLst>
          </p:spPr>
          <p:txBody>
            <a:bodyPr anchor="ctr"/>
            <a:lstStyle/>
            <a:p>
              <a:endParaRPr lang="en-US"/>
            </a:p>
          </p:txBody>
        </p:sp>
        <p:sp>
          <p:nvSpPr>
            <p:cNvPr id="54" name="Freeform: Shape 147">
              <a:extLst>
                <a:ext uri="{FF2B5EF4-FFF2-40B4-BE49-F238E27FC236}">
                  <a16:creationId xmlns:a16="http://schemas.microsoft.com/office/drawing/2014/main" id="{A1F87BC7-FE96-B14A-915E-9E59D996903A}"/>
                </a:ext>
              </a:extLst>
            </p:cNvPr>
            <p:cNvSpPr>
              <a:spLocks/>
            </p:cNvSpPr>
            <p:nvPr/>
          </p:nvSpPr>
          <p:spPr bwMode="auto">
            <a:xfrm>
              <a:off x="8312937" y="1633797"/>
              <a:ext cx="31259" cy="31259"/>
            </a:xfrm>
            <a:custGeom>
              <a:avLst/>
              <a:gdLst>
                <a:gd name="T0" fmla="*/ 31259 w 31259"/>
                <a:gd name="T1" fmla="*/ 15630 h 31259"/>
                <a:gd name="T2" fmla="*/ 15630 w 31259"/>
                <a:gd name="T3" fmla="*/ 31259 h 31259"/>
                <a:gd name="T4" fmla="*/ 0 w 31259"/>
                <a:gd name="T5" fmla="*/ 15630 h 31259"/>
                <a:gd name="T6" fmla="*/ 15630 w 31259"/>
                <a:gd name="T7" fmla="*/ 0 h 31259"/>
                <a:gd name="T8" fmla="*/ 31259 w 31259"/>
                <a:gd name="T9" fmla="*/ 15630 h 3125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259" h="31259">
                  <a:moveTo>
                    <a:pt x="31259" y="15630"/>
                  </a:moveTo>
                  <a:cubicBezTo>
                    <a:pt x="31259" y="24262"/>
                    <a:pt x="24261" y="31259"/>
                    <a:pt x="15630" y="31259"/>
                  </a:cubicBezTo>
                  <a:cubicBezTo>
                    <a:pt x="6998" y="31259"/>
                    <a:pt x="0" y="24262"/>
                    <a:pt x="0" y="15630"/>
                  </a:cubicBezTo>
                  <a:cubicBezTo>
                    <a:pt x="0" y="6998"/>
                    <a:pt x="6998" y="0"/>
                    <a:pt x="15630" y="0"/>
                  </a:cubicBezTo>
                  <a:cubicBezTo>
                    <a:pt x="24262" y="0"/>
                    <a:pt x="31259" y="6998"/>
                    <a:pt x="31259" y="15630"/>
                  </a:cubicBezTo>
                  <a:close/>
                </a:path>
              </a:pathLst>
            </a:custGeom>
            <a:solidFill>
              <a:srgbClr val="FFFFFF"/>
            </a:solidFill>
            <a:ln>
              <a:noFill/>
            </a:ln>
            <a:extLst>
              <a:ext uri="{91240B29-F687-4F45-9708-019B960494DF}">
                <a14:hiddenLine xmlns:a14="http://schemas.microsoft.com/office/drawing/2010/main" w="3812" cap="flat">
                  <a:solidFill>
                    <a:srgbClr val="000000"/>
                  </a:solidFill>
                  <a:prstDash val="solid"/>
                  <a:miter lim="800000"/>
                  <a:headEnd/>
                  <a:tailEnd/>
                </a14:hiddenLine>
              </a:ext>
            </a:extLst>
          </p:spPr>
          <p:txBody>
            <a:bodyPr anchor="ctr"/>
            <a:lstStyle/>
            <a:p>
              <a:endParaRPr lang="en-US"/>
            </a:p>
          </p:txBody>
        </p:sp>
        <p:sp>
          <p:nvSpPr>
            <p:cNvPr id="55" name="Freeform: Shape 148">
              <a:extLst>
                <a:ext uri="{FF2B5EF4-FFF2-40B4-BE49-F238E27FC236}">
                  <a16:creationId xmlns:a16="http://schemas.microsoft.com/office/drawing/2014/main" id="{5062EFE4-82B1-5C41-885C-B73D2E282D1F}"/>
                </a:ext>
              </a:extLst>
            </p:cNvPr>
            <p:cNvSpPr>
              <a:spLocks/>
            </p:cNvSpPr>
            <p:nvPr/>
          </p:nvSpPr>
          <p:spPr bwMode="auto">
            <a:xfrm>
              <a:off x="8372596" y="1609476"/>
              <a:ext cx="31259" cy="31259"/>
            </a:xfrm>
            <a:custGeom>
              <a:avLst/>
              <a:gdLst>
                <a:gd name="T0" fmla="*/ 31259 w 31259"/>
                <a:gd name="T1" fmla="*/ 15630 h 31259"/>
                <a:gd name="T2" fmla="*/ 15630 w 31259"/>
                <a:gd name="T3" fmla="*/ 31259 h 31259"/>
                <a:gd name="T4" fmla="*/ 0 w 31259"/>
                <a:gd name="T5" fmla="*/ 15630 h 31259"/>
                <a:gd name="T6" fmla="*/ 15630 w 31259"/>
                <a:gd name="T7" fmla="*/ 0 h 31259"/>
                <a:gd name="T8" fmla="*/ 31259 w 31259"/>
                <a:gd name="T9" fmla="*/ 15630 h 3125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259" h="31259">
                  <a:moveTo>
                    <a:pt x="31259" y="15630"/>
                  </a:moveTo>
                  <a:cubicBezTo>
                    <a:pt x="31259" y="24262"/>
                    <a:pt x="24262" y="31259"/>
                    <a:pt x="15630" y="31259"/>
                  </a:cubicBezTo>
                  <a:cubicBezTo>
                    <a:pt x="6998" y="31259"/>
                    <a:pt x="0" y="24262"/>
                    <a:pt x="0" y="15630"/>
                  </a:cubicBezTo>
                  <a:cubicBezTo>
                    <a:pt x="0" y="6998"/>
                    <a:pt x="6998" y="0"/>
                    <a:pt x="15630" y="0"/>
                  </a:cubicBezTo>
                  <a:cubicBezTo>
                    <a:pt x="24262" y="0"/>
                    <a:pt x="31259" y="6998"/>
                    <a:pt x="31259" y="15630"/>
                  </a:cubicBezTo>
                  <a:close/>
                </a:path>
              </a:pathLst>
            </a:custGeom>
            <a:solidFill>
              <a:srgbClr val="FFFFFF"/>
            </a:solidFill>
            <a:ln>
              <a:noFill/>
            </a:ln>
            <a:extLst>
              <a:ext uri="{91240B29-F687-4F45-9708-019B960494DF}">
                <a14:hiddenLine xmlns:a14="http://schemas.microsoft.com/office/drawing/2010/main" w="3812" cap="flat">
                  <a:solidFill>
                    <a:srgbClr val="000000"/>
                  </a:solidFill>
                  <a:prstDash val="solid"/>
                  <a:miter lim="800000"/>
                  <a:headEnd/>
                  <a:tailEnd/>
                </a14:hiddenLine>
              </a:ext>
            </a:extLst>
          </p:spPr>
          <p:txBody>
            <a:bodyPr anchor="ctr"/>
            <a:lstStyle/>
            <a:p>
              <a:endParaRPr lang="en-US"/>
            </a:p>
          </p:txBody>
        </p:sp>
        <p:sp>
          <p:nvSpPr>
            <p:cNvPr id="56" name="Freeform: Shape 149">
              <a:extLst>
                <a:ext uri="{FF2B5EF4-FFF2-40B4-BE49-F238E27FC236}">
                  <a16:creationId xmlns:a16="http://schemas.microsoft.com/office/drawing/2014/main" id="{344E7284-B37D-F144-A2AA-DA415B3E3824}"/>
                </a:ext>
              </a:extLst>
            </p:cNvPr>
            <p:cNvSpPr>
              <a:spLocks/>
            </p:cNvSpPr>
            <p:nvPr/>
          </p:nvSpPr>
          <p:spPr bwMode="auto">
            <a:xfrm>
              <a:off x="8418418" y="1564188"/>
              <a:ext cx="31259" cy="31259"/>
            </a:xfrm>
            <a:custGeom>
              <a:avLst/>
              <a:gdLst>
                <a:gd name="T0" fmla="*/ 31260 w 31259"/>
                <a:gd name="T1" fmla="*/ 15630 h 31259"/>
                <a:gd name="T2" fmla="*/ 15630 w 31259"/>
                <a:gd name="T3" fmla="*/ 31259 h 31259"/>
                <a:gd name="T4" fmla="*/ 0 w 31259"/>
                <a:gd name="T5" fmla="*/ 15630 h 31259"/>
                <a:gd name="T6" fmla="*/ 15630 w 31259"/>
                <a:gd name="T7" fmla="*/ 0 h 31259"/>
                <a:gd name="T8" fmla="*/ 31260 w 31259"/>
                <a:gd name="T9" fmla="*/ 15630 h 3125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259" h="31259">
                  <a:moveTo>
                    <a:pt x="31260" y="15630"/>
                  </a:moveTo>
                  <a:cubicBezTo>
                    <a:pt x="31260" y="24262"/>
                    <a:pt x="24262" y="31259"/>
                    <a:pt x="15630" y="31259"/>
                  </a:cubicBezTo>
                  <a:cubicBezTo>
                    <a:pt x="6998" y="31259"/>
                    <a:pt x="0" y="24262"/>
                    <a:pt x="0" y="15630"/>
                  </a:cubicBezTo>
                  <a:cubicBezTo>
                    <a:pt x="0" y="6998"/>
                    <a:pt x="6998" y="0"/>
                    <a:pt x="15630" y="0"/>
                  </a:cubicBezTo>
                  <a:cubicBezTo>
                    <a:pt x="24262" y="0"/>
                    <a:pt x="31260" y="6998"/>
                    <a:pt x="31260" y="15630"/>
                  </a:cubicBezTo>
                  <a:close/>
                </a:path>
              </a:pathLst>
            </a:custGeom>
            <a:solidFill>
              <a:srgbClr val="FFFFFF"/>
            </a:solidFill>
            <a:ln>
              <a:noFill/>
            </a:ln>
            <a:extLst>
              <a:ext uri="{91240B29-F687-4F45-9708-019B960494DF}">
                <a14:hiddenLine xmlns:a14="http://schemas.microsoft.com/office/drawing/2010/main" w="3812" cap="flat">
                  <a:solidFill>
                    <a:srgbClr val="000000"/>
                  </a:solidFill>
                  <a:prstDash val="solid"/>
                  <a:miter lim="800000"/>
                  <a:headEnd/>
                  <a:tailEnd/>
                </a14:hiddenLine>
              </a:ext>
            </a:extLst>
          </p:spPr>
          <p:txBody>
            <a:bodyPr anchor="ctr"/>
            <a:lstStyle/>
            <a:p>
              <a:endParaRPr lang="en-US"/>
            </a:p>
          </p:txBody>
        </p:sp>
        <p:sp>
          <p:nvSpPr>
            <p:cNvPr id="57" name="Freeform: Shape 150">
              <a:extLst>
                <a:ext uri="{FF2B5EF4-FFF2-40B4-BE49-F238E27FC236}">
                  <a16:creationId xmlns:a16="http://schemas.microsoft.com/office/drawing/2014/main" id="{BC6BE2D2-52A4-404B-8161-B00A085CD273}"/>
                </a:ext>
              </a:extLst>
            </p:cNvPr>
            <p:cNvSpPr>
              <a:spLocks/>
            </p:cNvSpPr>
            <p:nvPr/>
          </p:nvSpPr>
          <p:spPr bwMode="auto">
            <a:xfrm>
              <a:off x="8443387" y="1504795"/>
              <a:ext cx="31259" cy="31259"/>
            </a:xfrm>
            <a:custGeom>
              <a:avLst/>
              <a:gdLst>
                <a:gd name="T0" fmla="*/ 31259 w 31259"/>
                <a:gd name="T1" fmla="*/ 15630 h 31259"/>
                <a:gd name="T2" fmla="*/ 15630 w 31259"/>
                <a:gd name="T3" fmla="*/ 31259 h 31259"/>
                <a:gd name="T4" fmla="*/ 0 w 31259"/>
                <a:gd name="T5" fmla="*/ 15630 h 31259"/>
                <a:gd name="T6" fmla="*/ 15630 w 31259"/>
                <a:gd name="T7" fmla="*/ 0 h 31259"/>
                <a:gd name="T8" fmla="*/ 31259 w 31259"/>
                <a:gd name="T9" fmla="*/ 15630 h 3125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259" h="31259">
                  <a:moveTo>
                    <a:pt x="31259" y="15630"/>
                  </a:moveTo>
                  <a:cubicBezTo>
                    <a:pt x="31259" y="24262"/>
                    <a:pt x="24261" y="31259"/>
                    <a:pt x="15630" y="31259"/>
                  </a:cubicBezTo>
                  <a:cubicBezTo>
                    <a:pt x="6997" y="31259"/>
                    <a:pt x="0" y="24262"/>
                    <a:pt x="0" y="15630"/>
                  </a:cubicBezTo>
                  <a:cubicBezTo>
                    <a:pt x="0" y="6998"/>
                    <a:pt x="6998" y="0"/>
                    <a:pt x="15630" y="0"/>
                  </a:cubicBezTo>
                  <a:cubicBezTo>
                    <a:pt x="24262" y="0"/>
                    <a:pt x="31259" y="6998"/>
                    <a:pt x="31259" y="15630"/>
                  </a:cubicBezTo>
                  <a:close/>
                </a:path>
              </a:pathLst>
            </a:custGeom>
            <a:solidFill>
              <a:srgbClr val="FFFFFF"/>
            </a:solidFill>
            <a:ln>
              <a:noFill/>
            </a:ln>
            <a:extLst>
              <a:ext uri="{91240B29-F687-4F45-9708-019B960494DF}">
                <a14:hiddenLine xmlns:a14="http://schemas.microsoft.com/office/drawing/2010/main" w="3812" cap="flat">
                  <a:solidFill>
                    <a:srgbClr val="000000"/>
                  </a:solidFill>
                  <a:prstDash val="solid"/>
                  <a:miter lim="800000"/>
                  <a:headEnd/>
                  <a:tailEnd/>
                </a14:hiddenLine>
              </a:ext>
            </a:extLst>
          </p:spPr>
          <p:txBody>
            <a:bodyPr anchor="ctr"/>
            <a:lstStyle/>
            <a:p>
              <a:endParaRPr lang="en-US"/>
            </a:p>
          </p:txBody>
        </p:sp>
        <p:sp>
          <p:nvSpPr>
            <p:cNvPr id="58" name="Freeform: Shape 151">
              <a:extLst>
                <a:ext uri="{FF2B5EF4-FFF2-40B4-BE49-F238E27FC236}">
                  <a16:creationId xmlns:a16="http://schemas.microsoft.com/office/drawing/2014/main" id="{C25A62C8-88CE-DA48-B06B-28E554CF80AD}"/>
                </a:ext>
              </a:extLst>
            </p:cNvPr>
            <p:cNvSpPr>
              <a:spLocks/>
            </p:cNvSpPr>
            <p:nvPr/>
          </p:nvSpPr>
          <p:spPr bwMode="auto">
            <a:xfrm>
              <a:off x="8443769" y="1440408"/>
              <a:ext cx="31259" cy="31259"/>
            </a:xfrm>
            <a:custGeom>
              <a:avLst/>
              <a:gdLst>
                <a:gd name="T0" fmla="*/ 31259 w 31259"/>
                <a:gd name="T1" fmla="*/ 15630 h 31259"/>
                <a:gd name="T2" fmla="*/ 15630 w 31259"/>
                <a:gd name="T3" fmla="*/ 31259 h 31259"/>
                <a:gd name="T4" fmla="*/ 0 w 31259"/>
                <a:gd name="T5" fmla="*/ 15630 h 31259"/>
                <a:gd name="T6" fmla="*/ 15630 w 31259"/>
                <a:gd name="T7" fmla="*/ 0 h 31259"/>
                <a:gd name="T8" fmla="*/ 31259 w 31259"/>
                <a:gd name="T9" fmla="*/ 15630 h 3125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259" h="31259">
                  <a:moveTo>
                    <a:pt x="31259" y="15630"/>
                  </a:moveTo>
                  <a:cubicBezTo>
                    <a:pt x="31259" y="24262"/>
                    <a:pt x="24261" y="31259"/>
                    <a:pt x="15630" y="31259"/>
                  </a:cubicBezTo>
                  <a:cubicBezTo>
                    <a:pt x="6997" y="31259"/>
                    <a:pt x="0" y="24262"/>
                    <a:pt x="0" y="15630"/>
                  </a:cubicBezTo>
                  <a:cubicBezTo>
                    <a:pt x="0" y="6998"/>
                    <a:pt x="6998" y="0"/>
                    <a:pt x="15630" y="0"/>
                  </a:cubicBezTo>
                  <a:cubicBezTo>
                    <a:pt x="24262" y="0"/>
                    <a:pt x="31259" y="6998"/>
                    <a:pt x="31259" y="15630"/>
                  </a:cubicBezTo>
                  <a:close/>
                </a:path>
              </a:pathLst>
            </a:custGeom>
            <a:solidFill>
              <a:srgbClr val="FFFFFF"/>
            </a:solidFill>
            <a:ln>
              <a:noFill/>
            </a:ln>
            <a:extLst>
              <a:ext uri="{91240B29-F687-4F45-9708-019B960494DF}">
                <a14:hiddenLine xmlns:a14="http://schemas.microsoft.com/office/drawing/2010/main" w="3812" cap="flat">
                  <a:solidFill>
                    <a:srgbClr val="000000"/>
                  </a:solidFill>
                  <a:prstDash val="solid"/>
                  <a:miter lim="800000"/>
                  <a:headEnd/>
                  <a:tailEnd/>
                </a14:hiddenLine>
              </a:ext>
            </a:extLst>
          </p:spPr>
          <p:txBody>
            <a:bodyPr anchor="ctr"/>
            <a:lstStyle/>
            <a:p>
              <a:endParaRPr lang="en-US"/>
            </a:p>
          </p:txBody>
        </p:sp>
        <p:sp>
          <p:nvSpPr>
            <p:cNvPr id="59" name="Freeform: Shape 152">
              <a:extLst>
                <a:ext uri="{FF2B5EF4-FFF2-40B4-BE49-F238E27FC236}">
                  <a16:creationId xmlns:a16="http://schemas.microsoft.com/office/drawing/2014/main" id="{F82E6BCB-8F5A-4440-97B2-883580DEBD21}"/>
                </a:ext>
              </a:extLst>
            </p:cNvPr>
            <p:cNvSpPr>
              <a:spLocks/>
            </p:cNvSpPr>
            <p:nvPr/>
          </p:nvSpPr>
          <p:spPr bwMode="auto">
            <a:xfrm>
              <a:off x="8419447" y="1380749"/>
              <a:ext cx="31259" cy="31259"/>
            </a:xfrm>
            <a:custGeom>
              <a:avLst/>
              <a:gdLst>
                <a:gd name="T0" fmla="*/ 31259 w 31259"/>
                <a:gd name="T1" fmla="*/ 15630 h 31259"/>
                <a:gd name="T2" fmla="*/ 15630 w 31259"/>
                <a:gd name="T3" fmla="*/ 31259 h 31259"/>
                <a:gd name="T4" fmla="*/ 0 w 31259"/>
                <a:gd name="T5" fmla="*/ 15630 h 31259"/>
                <a:gd name="T6" fmla="*/ 15630 w 31259"/>
                <a:gd name="T7" fmla="*/ 0 h 31259"/>
                <a:gd name="T8" fmla="*/ 31259 w 31259"/>
                <a:gd name="T9" fmla="*/ 15630 h 3125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259" h="31259">
                  <a:moveTo>
                    <a:pt x="31259" y="15630"/>
                  </a:moveTo>
                  <a:cubicBezTo>
                    <a:pt x="31259" y="24262"/>
                    <a:pt x="24261" y="31259"/>
                    <a:pt x="15630" y="31259"/>
                  </a:cubicBezTo>
                  <a:cubicBezTo>
                    <a:pt x="6997" y="31259"/>
                    <a:pt x="0" y="24262"/>
                    <a:pt x="0" y="15630"/>
                  </a:cubicBezTo>
                  <a:cubicBezTo>
                    <a:pt x="0" y="6998"/>
                    <a:pt x="6998" y="0"/>
                    <a:pt x="15630" y="0"/>
                  </a:cubicBezTo>
                  <a:cubicBezTo>
                    <a:pt x="24262" y="0"/>
                    <a:pt x="31259" y="6998"/>
                    <a:pt x="31259" y="15630"/>
                  </a:cubicBezTo>
                  <a:close/>
                </a:path>
              </a:pathLst>
            </a:custGeom>
            <a:solidFill>
              <a:srgbClr val="FFFFFF"/>
            </a:solidFill>
            <a:ln>
              <a:noFill/>
            </a:ln>
            <a:extLst>
              <a:ext uri="{91240B29-F687-4F45-9708-019B960494DF}">
                <a14:hiddenLine xmlns:a14="http://schemas.microsoft.com/office/drawing/2010/main" w="3812" cap="flat">
                  <a:solidFill>
                    <a:srgbClr val="000000"/>
                  </a:solidFill>
                  <a:prstDash val="solid"/>
                  <a:miter lim="800000"/>
                  <a:headEnd/>
                  <a:tailEnd/>
                </a14:hiddenLine>
              </a:ext>
            </a:extLst>
          </p:spPr>
          <p:txBody>
            <a:bodyPr anchor="ctr"/>
            <a:lstStyle/>
            <a:p>
              <a:endParaRPr lang="en-US"/>
            </a:p>
          </p:txBody>
        </p:sp>
        <p:sp>
          <p:nvSpPr>
            <p:cNvPr id="60" name="Freeform: Shape 153">
              <a:extLst>
                <a:ext uri="{FF2B5EF4-FFF2-40B4-BE49-F238E27FC236}">
                  <a16:creationId xmlns:a16="http://schemas.microsoft.com/office/drawing/2014/main" id="{AD1629B3-F629-5C49-85FC-86C367AB068B}"/>
                </a:ext>
              </a:extLst>
            </p:cNvPr>
            <p:cNvSpPr>
              <a:spLocks/>
            </p:cNvSpPr>
            <p:nvPr/>
          </p:nvSpPr>
          <p:spPr bwMode="auto">
            <a:xfrm>
              <a:off x="8374159" y="1334927"/>
              <a:ext cx="31259" cy="31259"/>
            </a:xfrm>
            <a:custGeom>
              <a:avLst/>
              <a:gdLst>
                <a:gd name="T0" fmla="*/ 31260 w 31259"/>
                <a:gd name="T1" fmla="*/ 15630 h 31259"/>
                <a:gd name="T2" fmla="*/ 15630 w 31259"/>
                <a:gd name="T3" fmla="*/ 31259 h 31259"/>
                <a:gd name="T4" fmla="*/ 0 w 31259"/>
                <a:gd name="T5" fmla="*/ 15630 h 31259"/>
                <a:gd name="T6" fmla="*/ 15630 w 31259"/>
                <a:gd name="T7" fmla="*/ 0 h 31259"/>
                <a:gd name="T8" fmla="*/ 31260 w 31259"/>
                <a:gd name="T9" fmla="*/ 15630 h 3125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259" h="31259">
                  <a:moveTo>
                    <a:pt x="31260" y="15630"/>
                  </a:moveTo>
                  <a:cubicBezTo>
                    <a:pt x="31260" y="24262"/>
                    <a:pt x="24262" y="31259"/>
                    <a:pt x="15630" y="31259"/>
                  </a:cubicBezTo>
                  <a:cubicBezTo>
                    <a:pt x="6998" y="31259"/>
                    <a:pt x="0" y="24262"/>
                    <a:pt x="0" y="15630"/>
                  </a:cubicBezTo>
                  <a:cubicBezTo>
                    <a:pt x="0" y="6998"/>
                    <a:pt x="6998" y="0"/>
                    <a:pt x="15630" y="0"/>
                  </a:cubicBezTo>
                  <a:cubicBezTo>
                    <a:pt x="24262" y="0"/>
                    <a:pt x="31260" y="6998"/>
                    <a:pt x="31260" y="15630"/>
                  </a:cubicBezTo>
                  <a:close/>
                </a:path>
              </a:pathLst>
            </a:custGeom>
            <a:solidFill>
              <a:srgbClr val="FFFFFF"/>
            </a:solidFill>
            <a:ln>
              <a:noFill/>
            </a:ln>
            <a:extLst>
              <a:ext uri="{91240B29-F687-4F45-9708-019B960494DF}">
                <a14:hiddenLine xmlns:a14="http://schemas.microsoft.com/office/drawing/2010/main" w="3812" cap="flat">
                  <a:solidFill>
                    <a:srgbClr val="000000"/>
                  </a:solidFill>
                  <a:prstDash val="solid"/>
                  <a:miter lim="800000"/>
                  <a:headEnd/>
                  <a:tailEnd/>
                </a14:hiddenLine>
              </a:ext>
            </a:extLst>
          </p:spPr>
          <p:txBody>
            <a:bodyPr anchor="ctr"/>
            <a:lstStyle/>
            <a:p>
              <a:endParaRPr lang="en-US"/>
            </a:p>
          </p:txBody>
        </p:sp>
        <p:sp>
          <p:nvSpPr>
            <p:cNvPr id="61" name="Freeform: Shape 154">
              <a:extLst>
                <a:ext uri="{FF2B5EF4-FFF2-40B4-BE49-F238E27FC236}">
                  <a16:creationId xmlns:a16="http://schemas.microsoft.com/office/drawing/2014/main" id="{6D552127-BA86-2F4A-937A-BE44B2E0FB10}"/>
                </a:ext>
              </a:extLst>
            </p:cNvPr>
            <p:cNvSpPr>
              <a:spLocks/>
            </p:cNvSpPr>
            <p:nvPr/>
          </p:nvSpPr>
          <p:spPr bwMode="auto">
            <a:xfrm>
              <a:off x="8314767" y="1309919"/>
              <a:ext cx="31259" cy="31259"/>
            </a:xfrm>
            <a:custGeom>
              <a:avLst/>
              <a:gdLst>
                <a:gd name="T0" fmla="*/ 31259 w 31259"/>
                <a:gd name="T1" fmla="*/ 15630 h 31259"/>
                <a:gd name="T2" fmla="*/ 15630 w 31259"/>
                <a:gd name="T3" fmla="*/ 31259 h 31259"/>
                <a:gd name="T4" fmla="*/ 0 w 31259"/>
                <a:gd name="T5" fmla="*/ 15630 h 31259"/>
                <a:gd name="T6" fmla="*/ 15630 w 31259"/>
                <a:gd name="T7" fmla="*/ 0 h 31259"/>
                <a:gd name="T8" fmla="*/ 31259 w 31259"/>
                <a:gd name="T9" fmla="*/ 15630 h 3125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259" h="31259">
                  <a:moveTo>
                    <a:pt x="31259" y="15630"/>
                  </a:moveTo>
                  <a:cubicBezTo>
                    <a:pt x="31259" y="24262"/>
                    <a:pt x="24261" y="31259"/>
                    <a:pt x="15630" y="31259"/>
                  </a:cubicBezTo>
                  <a:cubicBezTo>
                    <a:pt x="6998" y="31259"/>
                    <a:pt x="0" y="24262"/>
                    <a:pt x="0" y="15630"/>
                  </a:cubicBezTo>
                  <a:cubicBezTo>
                    <a:pt x="0" y="6998"/>
                    <a:pt x="6998" y="0"/>
                    <a:pt x="15630" y="0"/>
                  </a:cubicBezTo>
                  <a:cubicBezTo>
                    <a:pt x="24262" y="0"/>
                    <a:pt x="31259" y="6998"/>
                    <a:pt x="31259" y="15630"/>
                  </a:cubicBezTo>
                  <a:close/>
                </a:path>
              </a:pathLst>
            </a:custGeom>
            <a:solidFill>
              <a:srgbClr val="FFFFFF"/>
            </a:solidFill>
            <a:ln>
              <a:noFill/>
            </a:ln>
            <a:extLst>
              <a:ext uri="{91240B29-F687-4F45-9708-019B960494DF}">
                <a14:hiddenLine xmlns:a14="http://schemas.microsoft.com/office/drawing/2010/main" w="3812" cap="flat">
                  <a:solidFill>
                    <a:srgbClr val="000000"/>
                  </a:solidFill>
                  <a:prstDash val="solid"/>
                  <a:miter lim="800000"/>
                  <a:headEnd/>
                  <a:tailEnd/>
                </a14:hiddenLine>
              </a:ext>
            </a:extLst>
          </p:spPr>
          <p:txBody>
            <a:bodyPr anchor="ctr"/>
            <a:lstStyle/>
            <a:p>
              <a:endParaRPr lang="en-US"/>
            </a:p>
          </p:txBody>
        </p:sp>
        <p:sp>
          <p:nvSpPr>
            <p:cNvPr id="62" name="Freeform: Shape 155">
              <a:extLst>
                <a:ext uri="{FF2B5EF4-FFF2-40B4-BE49-F238E27FC236}">
                  <a16:creationId xmlns:a16="http://schemas.microsoft.com/office/drawing/2014/main" id="{C20147B4-16A8-0D43-BBD9-11E2BF38F01A}"/>
                </a:ext>
              </a:extLst>
            </p:cNvPr>
            <p:cNvSpPr>
              <a:spLocks/>
            </p:cNvSpPr>
            <p:nvPr/>
          </p:nvSpPr>
          <p:spPr bwMode="auto">
            <a:xfrm>
              <a:off x="8250342" y="1309576"/>
              <a:ext cx="31259" cy="31259"/>
            </a:xfrm>
            <a:custGeom>
              <a:avLst/>
              <a:gdLst>
                <a:gd name="T0" fmla="*/ 31259 w 31259"/>
                <a:gd name="T1" fmla="*/ 15630 h 31259"/>
                <a:gd name="T2" fmla="*/ 15630 w 31259"/>
                <a:gd name="T3" fmla="*/ 31259 h 31259"/>
                <a:gd name="T4" fmla="*/ 0 w 31259"/>
                <a:gd name="T5" fmla="*/ 15630 h 31259"/>
                <a:gd name="T6" fmla="*/ 15630 w 31259"/>
                <a:gd name="T7" fmla="*/ 0 h 31259"/>
                <a:gd name="T8" fmla="*/ 31259 w 31259"/>
                <a:gd name="T9" fmla="*/ 15630 h 3125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259" h="31259">
                  <a:moveTo>
                    <a:pt x="31259" y="15630"/>
                  </a:moveTo>
                  <a:cubicBezTo>
                    <a:pt x="31259" y="24262"/>
                    <a:pt x="24261" y="31259"/>
                    <a:pt x="15630" y="31259"/>
                  </a:cubicBezTo>
                  <a:cubicBezTo>
                    <a:pt x="6997" y="31259"/>
                    <a:pt x="0" y="24262"/>
                    <a:pt x="0" y="15630"/>
                  </a:cubicBezTo>
                  <a:cubicBezTo>
                    <a:pt x="0" y="6998"/>
                    <a:pt x="6998" y="0"/>
                    <a:pt x="15630" y="0"/>
                  </a:cubicBezTo>
                  <a:cubicBezTo>
                    <a:pt x="24262" y="0"/>
                    <a:pt x="31259" y="6998"/>
                    <a:pt x="31259" y="15630"/>
                  </a:cubicBezTo>
                  <a:close/>
                </a:path>
              </a:pathLst>
            </a:custGeom>
            <a:solidFill>
              <a:srgbClr val="FFFFFF"/>
            </a:solidFill>
            <a:ln>
              <a:noFill/>
            </a:ln>
            <a:extLst>
              <a:ext uri="{91240B29-F687-4F45-9708-019B960494DF}">
                <a14:hiddenLine xmlns:a14="http://schemas.microsoft.com/office/drawing/2010/main" w="3812" cap="flat">
                  <a:solidFill>
                    <a:srgbClr val="000000"/>
                  </a:solidFill>
                  <a:prstDash val="solid"/>
                  <a:miter lim="800000"/>
                  <a:headEnd/>
                  <a:tailEnd/>
                </a14:hiddenLine>
              </a:ext>
            </a:extLst>
          </p:spPr>
          <p:txBody>
            <a:bodyPr anchor="ctr"/>
            <a:lstStyle/>
            <a:p>
              <a:endParaRPr lang="en-US"/>
            </a:p>
          </p:txBody>
        </p:sp>
        <p:sp>
          <p:nvSpPr>
            <p:cNvPr id="63" name="Freeform: Shape 156">
              <a:extLst>
                <a:ext uri="{FF2B5EF4-FFF2-40B4-BE49-F238E27FC236}">
                  <a16:creationId xmlns:a16="http://schemas.microsoft.com/office/drawing/2014/main" id="{1AACA27C-34F2-C14E-AF5F-C6D51FC9E8BD}"/>
                </a:ext>
              </a:extLst>
            </p:cNvPr>
            <p:cNvSpPr>
              <a:spLocks/>
            </p:cNvSpPr>
            <p:nvPr/>
          </p:nvSpPr>
          <p:spPr bwMode="auto">
            <a:xfrm>
              <a:off x="8254192" y="1400076"/>
              <a:ext cx="31259" cy="31259"/>
            </a:xfrm>
            <a:custGeom>
              <a:avLst/>
              <a:gdLst>
                <a:gd name="T0" fmla="*/ 31259 w 31259"/>
                <a:gd name="T1" fmla="*/ 15630 h 31259"/>
                <a:gd name="T2" fmla="*/ 15630 w 31259"/>
                <a:gd name="T3" fmla="*/ 31259 h 31259"/>
                <a:gd name="T4" fmla="*/ 0 w 31259"/>
                <a:gd name="T5" fmla="*/ 15630 h 31259"/>
                <a:gd name="T6" fmla="*/ 15630 w 31259"/>
                <a:gd name="T7" fmla="*/ 0 h 31259"/>
                <a:gd name="T8" fmla="*/ 31259 w 31259"/>
                <a:gd name="T9" fmla="*/ 15630 h 3125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259" h="31259">
                  <a:moveTo>
                    <a:pt x="31259" y="15630"/>
                  </a:moveTo>
                  <a:cubicBezTo>
                    <a:pt x="31259" y="24262"/>
                    <a:pt x="24261" y="31259"/>
                    <a:pt x="15630" y="31259"/>
                  </a:cubicBezTo>
                  <a:cubicBezTo>
                    <a:pt x="6997" y="31259"/>
                    <a:pt x="0" y="24262"/>
                    <a:pt x="0" y="15630"/>
                  </a:cubicBezTo>
                  <a:cubicBezTo>
                    <a:pt x="0" y="6998"/>
                    <a:pt x="6998" y="0"/>
                    <a:pt x="15630" y="0"/>
                  </a:cubicBezTo>
                  <a:cubicBezTo>
                    <a:pt x="24262" y="0"/>
                    <a:pt x="31259" y="6998"/>
                    <a:pt x="31259" y="15630"/>
                  </a:cubicBezTo>
                  <a:close/>
                </a:path>
              </a:pathLst>
            </a:custGeom>
            <a:solidFill>
              <a:srgbClr val="FFFFFF"/>
            </a:solidFill>
            <a:ln>
              <a:noFill/>
            </a:ln>
            <a:extLst>
              <a:ext uri="{91240B29-F687-4F45-9708-019B960494DF}">
                <a14:hiddenLine xmlns:a14="http://schemas.microsoft.com/office/drawing/2010/main" w="3812" cap="flat">
                  <a:solidFill>
                    <a:srgbClr val="000000"/>
                  </a:solidFill>
                  <a:prstDash val="solid"/>
                  <a:miter lim="800000"/>
                  <a:headEnd/>
                  <a:tailEnd/>
                </a14:hiddenLine>
              </a:ext>
            </a:extLst>
          </p:spPr>
          <p:txBody>
            <a:bodyPr anchor="ctr"/>
            <a:lstStyle/>
            <a:p>
              <a:endParaRPr lang="en-US"/>
            </a:p>
          </p:txBody>
        </p:sp>
        <p:sp>
          <p:nvSpPr>
            <p:cNvPr id="64" name="Freeform: Shape 157">
              <a:extLst>
                <a:ext uri="{FF2B5EF4-FFF2-40B4-BE49-F238E27FC236}">
                  <a16:creationId xmlns:a16="http://schemas.microsoft.com/office/drawing/2014/main" id="{76FCF4FC-B9AE-AB41-8CA5-5097903051F2}"/>
                </a:ext>
              </a:extLst>
            </p:cNvPr>
            <p:cNvSpPr>
              <a:spLocks/>
            </p:cNvSpPr>
            <p:nvPr/>
          </p:nvSpPr>
          <p:spPr bwMode="auto">
            <a:xfrm>
              <a:off x="8310230" y="1400076"/>
              <a:ext cx="31259" cy="31259"/>
            </a:xfrm>
            <a:custGeom>
              <a:avLst/>
              <a:gdLst>
                <a:gd name="T0" fmla="*/ 31260 w 31259"/>
                <a:gd name="T1" fmla="*/ 15630 h 31259"/>
                <a:gd name="T2" fmla="*/ 15630 w 31259"/>
                <a:gd name="T3" fmla="*/ 31259 h 31259"/>
                <a:gd name="T4" fmla="*/ 0 w 31259"/>
                <a:gd name="T5" fmla="*/ 15630 h 31259"/>
                <a:gd name="T6" fmla="*/ 15630 w 31259"/>
                <a:gd name="T7" fmla="*/ 0 h 31259"/>
                <a:gd name="T8" fmla="*/ 31260 w 31259"/>
                <a:gd name="T9" fmla="*/ 15630 h 3125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259" h="31259">
                  <a:moveTo>
                    <a:pt x="31260" y="15630"/>
                  </a:moveTo>
                  <a:cubicBezTo>
                    <a:pt x="31260" y="24262"/>
                    <a:pt x="24262" y="31259"/>
                    <a:pt x="15630" y="31259"/>
                  </a:cubicBezTo>
                  <a:cubicBezTo>
                    <a:pt x="6998" y="31259"/>
                    <a:pt x="0" y="24262"/>
                    <a:pt x="0" y="15630"/>
                  </a:cubicBezTo>
                  <a:cubicBezTo>
                    <a:pt x="0" y="6998"/>
                    <a:pt x="6998" y="0"/>
                    <a:pt x="15630" y="0"/>
                  </a:cubicBezTo>
                  <a:cubicBezTo>
                    <a:pt x="24262" y="0"/>
                    <a:pt x="31260" y="6998"/>
                    <a:pt x="31260" y="15630"/>
                  </a:cubicBezTo>
                  <a:close/>
                </a:path>
              </a:pathLst>
            </a:custGeom>
            <a:solidFill>
              <a:srgbClr val="FFFFFF"/>
            </a:solidFill>
            <a:ln>
              <a:noFill/>
            </a:ln>
            <a:extLst>
              <a:ext uri="{91240B29-F687-4F45-9708-019B960494DF}">
                <a14:hiddenLine xmlns:a14="http://schemas.microsoft.com/office/drawing/2010/main" w="3812" cap="flat">
                  <a:solidFill>
                    <a:srgbClr val="000000"/>
                  </a:solidFill>
                  <a:prstDash val="solid"/>
                  <a:miter lim="800000"/>
                  <a:headEnd/>
                  <a:tailEnd/>
                </a14:hiddenLine>
              </a:ext>
            </a:extLst>
          </p:spPr>
          <p:txBody>
            <a:bodyPr anchor="ctr"/>
            <a:lstStyle/>
            <a:p>
              <a:endParaRPr lang="en-US"/>
            </a:p>
          </p:txBody>
        </p:sp>
        <p:sp>
          <p:nvSpPr>
            <p:cNvPr id="65" name="Freeform: Shape 158">
              <a:extLst>
                <a:ext uri="{FF2B5EF4-FFF2-40B4-BE49-F238E27FC236}">
                  <a16:creationId xmlns:a16="http://schemas.microsoft.com/office/drawing/2014/main" id="{19EB19C6-A9FB-5D42-B0BA-0EB9B8FE0E41}"/>
                </a:ext>
              </a:extLst>
            </p:cNvPr>
            <p:cNvSpPr>
              <a:spLocks/>
            </p:cNvSpPr>
            <p:nvPr/>
          </p:nvSpPr>
          <p:spPr bwMode="auto">
            <a:xfrm>
              <a:off x="8210048" y="1499115"/>
              <a:ext cx="31259" cy="31259"/>
            </a:xfrm>
            <a:custGeom>
              <a:avLst/>
              <a:gdLst>
                <a:gd name="T0" fmla="*/ 31259 w 31259"/>
                <a:gd name="T1" fmla="*/ 15630 h 31259"/>
                <a:gd name="T2" fmla="*/ 15630 w 31259"/>
                <a:gd name="T3" fmla="*/ 31259 h 31259"/>
                <a:gd name="T4" fmla="*/ 0 w 31259"/>
                <a:gd name="T5" fmla="*/ 15630 h 31259"/>
                <a:gd name="T6" fmla="*/ 15630 w 31259"/>
                <a:gd name="T7" fmla="*/ 0 h 31259"/>
                <a:gd name="T8" fmla="*/ 31259 w 31259"/>
                <a:gd name="T9" fmla="*/ 15630 h 3125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259" h="31259">
                  <a:moveTo>
                    <a:pt x="31259" y="15630"/>
                  </a:moveTo>
                  <a:cubicBezTo>
                    <a:pt x="31259" y="24262"/>
                    <a:pt x="24262" y="31259"/>
                    <a:pt x="15630" y="31259"/>
                  </a:cubicBezTo>
                  <a:cubicBezTo>
                    <a:pt x="6998" y="31259"/>
                    <a:pt x="0" y="24262"/>
                    <a:pt x="0" y="15630"/>
                  </a:cubicBezTo>
                  <a:cubicBezTo>
                    <a:pt x="0" y="6998"/>
                    <a:pt x="6998" y="0"/>
                    <a:pt x="15630" y="0"/>
                  </a:cubicBezTo>
                  <a:cubicBezTo>
                    <a:pt x="24262" y="0"/>
                    <a:pt x="31259" y="6998"/>
                    <a:pt x="31259" y="15630"/>
                  </a:cubicBezTo>
                  <a:close/>
                </a:path>
              </a:pathLst>
            </a:custGeom>
            <a:solidFill>
              <a:srgbClr val="FFFFFF"/>
            </a:solidFill>
            <a:ln>
              <a:noFill/>
            </a:ln>
            <a:extLst>
              <a:ext uri="{91240B29-F687-4F45-9708-019B960494DF}">
                <a14:hiddenLine xmlns:a14="http://schemas.microsoft.com/office/drawing/2010/main" w="3812" cap="flat">
                  <a:solidFill>
                    <a:srgbClr val="000000"/>
                  </a:solidFill>
                  <a:prstDash val="solid"/>
                  <a:miter lim="800000"/>
                  <a:headEnd/>
                  <a:tailEnd/>
                </a14:hiddenLine>
              </a:ext>
            </a:extLst>
          </p:spPr>
          <p:txBody>
            <a:bodyPr anchor="ctr"/>
            <a:lstStyle/>
            <a:p>
              <a:endParaRPr lang="en-US"/>
            </a:p>
          </p:txBody>
        </p:sp>
        <p:sp>
          <p:nvSpPr>
            <p:cNvPr id="66" name="Freeform: Shape 159">
              <a:extLst>
                <a:ext uri="{FF2B5EF4-FFF2-40B4-BE49-F238E27FC236}">
                  <a16:creationId xmlns:a16="http://schemas.microsoft.com/office/drawing/2014/main" id="{8407182A-89FA-E34A-BB8D-C0466949BAD1}"/>
                </a:ext>
              </a:extLst>
            </p:cNvPr>
            <p:cNvSpPr>
              <a:spLocks/>
            </p:cNvSpPr>
            <p:nvPr/>
          </p:nvSpPr>
          <p:spPr bwMode="auto">
            <a:xfrm>
              <a:off x="8210048" y="1443077"/>
              <a:ext cx="31259" cy="31259"/>
            </a:xfrm>
            <a:custGeom>
              <a:avLst/>
              <a:gdLst>
                <a:gd name="T0" fmla="*/ 31259 w 31259"/>
                <a:gd name="T1" fmla="*/ 15630 h 31259"/>
                <a:gd name="T2" fmla="*/ 15630 w 31259"/>
                <a:gd name="T3" fmla="*/ 31259 h 31259"/>
                <a:gd name="T4" fmla="*/ 0 w 31259"/>
                <a:gd name="T5" fmla="*/ 15630 h 31259"/>
                <a:gd name="T6" fmla="*/ 15630 w 31259"/>
                <a:gd name="T7" fmla="*/ 0 h 31259"/>
                <a:gd name="T8" fmla="*/ 31259 w 31259"/>
                <a:gd name="T9" fmla="*/ 15630 h 3125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259" h="31259">
                  <a:moveTo>
                    <a:pt x="31259" y="15630"/>
                  </a:moveTo>
                  <a:cubicBezTo>
                    <a:pt x="31259" y="24262"/>
                    <a:pt x="24262" y="31259"/>
                    <a:pt x="15630" y="31259"/>
                  </a:cubicBezTo>
                  <a:cubicBezTo>
                    <a:pt x="6998" y="31259"/>
                    <a:pt x="0" y="24262"/>
                    <a:pt x="0" y="15630"/>
                  </a:cubicBezTo>
                  <a:cubicBezTo>
                    <a:pt x="0" y="6998"/>
                    <a:pt x="6998" y="0"/>
                    <a:pt x="15630" y="0"/>
                  </a:cubicBezTo>
                  <a:cubicBezTo>
                    <a:pt x="24262" y="0"/>
                    <a:pt x="31259" y="6998"/>
                    <a:pt x="31259" y="15630"/>
                  </a:cubicBezTo>
                  <a:close/>
                </a:path>
              </a:pathLst>
            </a:custGeom>
            <a:solidFill>
              <a:srgbClr val="FFFFFF"/>
            </a:solidFill>
            <a:ln>
              <a:noFill/>
            </a:ln>
            <a:extLst>
              <a:ext uri="{91240B29-F687-4F45-9708-019B960494DF}">
                <a14:hiddenLine xmlns:a14="http://schemas.microsoft.com/office/drawing/2010/main" w="3812" cap="flat">
                  <a:solidFill>
                    <a:srgbClr val="000000"/>
                  </a:solidFill>
                  <a:prstDash val="solid"/>
                  <a:miter lim="800000"/>
                  <a:headEnd/>
                  <a:tailEnd/>
                </a14:hiddenLine>
              </a:ext>
            </a:extLst>
          </p:spPr>
          <p:txBody>
            <a:bodyPr anchor="ctr"/>
            <a:lstStyle/>
            <a:p>
              <a:endParaRPr lang="en-US"/>
            </a:p>
          </p:txBody>
        </p:sp>
        <p:sp>
          <p:nvSpPr>
            <p:cNvPr id="67" name="Freeform: Shape 160">
              <a:extLst>
                <a:ext uri="{FF2B5EF4-FFF2-40B4-BE49-F238E27FC236}">
                  <a16:creationId xmlns:a16="http://schemas.microsoft.com/office/drawing/2014/main" id="{1BB7BF88-7A51-9544-9D15-5A8C8B6EF549}"/>
                </a:ext>
              </a:extLst>
            </p:cNvPr>
            <p:cNvSpPr>
              <a:spLocks/>
            </p:cNvSpPr>
            <p:nvPr/>
          </p:nvSpPr>
          <p:spPr bwMode="auto">
            <a:xfrm>
              <a:off x="8309086" y="1543297"/>
              <a:ext cx="31259" cy="31259"/>
            </a:xfrm>
            <a:custGeom>
              <a:avLst/>
              <a:gdLst>
                <a:gd name="T0" fmla="*/ 31259 w 31259"/>
                <a:gd name="T1" fmla="*/ 15630 h 31259"/>
                <a:gd name="T2" fmla="*/ 15630 w 31259"/>
                <a:gd name="T3" fmla="*/ 31259 h 31259"/>
                <a:gd name="T4" fmla="*/ 0 w 31259"/>
                <a:gd name="T5" fmla="*/ 15630 h 31259"/>
                <a:gd name="T6" fmla="*/ 15630 w 31259"/>
                <a:gd name="T7" fmla="*/ 0 h 31259"/>
                <a:gd name="T8" fmla="*/ 31259 w 31259"/>
                <a:gd name="T9" fmla="*/ 15630 h 3125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259" h="31259">
                  <a:moveTo>
                    <a:pt x="31259" y="15630"/>
                  </a:moveTo>
                  <a:cubicBezTo>
                    <a:pt x="31259" y="24262"/>
                    <a:pt x="24261" y="31259"/>
                    <a:pt x="15630" y="31259"/>
                  </a:cubicBezTo>
                  <a:cubicBezTo>
                    <a:pt x="6998" y="31259"/>
                    <a:pt x="0" y="24262"/>
                    <a:pt x="0" y="15630"/>
                  </a:cubicBezTo>
                  <a:cubicBezTo>
                    <a:pt x="0" y="6998"/>
                    <a:pt x="6998" y="0"/>
                    <a:pt x="15630" y="0"/>
                  </a:cubicBezTo>
                  <a:cubicBezTo>
                    <a:pt x="24262" y="0"/>
                    <a:pt x="31259" y="6998"/>
                    <a:pt x="31259" y="15630"/>
                  </a:cubicBezTo>
                  <a:close/>
                </a:path>
              </a:pathLst>
            </a:custGeom>
            <a:solidFill>
              <a:srgbClr val="FFFFFF"/>
            </a:solidFill>
            <a:ln>
              <a:noFill/>
            </a:ln>
            <a:extLst>
              <a:ext uri="{91240B29-F687-4F45-9708-019B960494DF}">
                <a14:hiddenLine xmlns:a14="http://schemas.microsoft.com/office/drawing/2010/main" w="3812" cap="flat">
                  <a:solidFill>
                    <a:srgbClr val="000000"/>
                  </a:solidFill>
                  <a:prstDash val="solid"/>
                  <a:miter lim="800000"/>
                  <a:headEnd/>
                  <a:tailEnd/>
                </a14:hiddenLine>
              </a:ext>
            </a:extLst>
          </p:spPr>
          <p:txBody>
            <a:bodyPr anchor="ctr"/>
            <a:lstStyle/>
            <a:p>
              <a:endParaRPr lang="en-US"/>
            </a:p>
          </p:txBody>
        </p:sp>
        <p:sp>
          <p:nvSpPr>
            <p:cNvPr id="68" name="Freeform: Shape 161">
              <a:extLst>
                <a:ext uri="{FF2B5EF4-FFF2-40B4-BE49-F238E27FC236}">
                  <a16:creationId xmlns:a16="http://schemas.microsoft.com/office/drawing/2014/main" id="{B6D2AC8E-BAA9-AF40-A08D-B890D3D472D9}"/>
                </a:ext>
              </a:extLst>
            </p:cNvPr>
            <p:cNvSpPr>
              <a:spLocks/>
            </p:cNvSpPr>
            <p:nvPr/>
          </p:nvSpPr>
          <p:spPr bwMode="auto">
            <a:xfrm>
              <a:off x="8253048" y="1543297"/>
              <a:ext cx="31259" cy="31259"/>
            </a:xfrm>
            <a:custGeom>
              <a:avLst/>
              <a:gdLst>
                <a:gd name="T0" fmla="*/ 31260 w 31259"/>
                <a:gd name="T1" fmla="*/ 15630 h 31259"/>
                <a:gd name="T2" fmla="*/ 15630 w 31259"/>
                <a:gd name="T3" fmla="*/ 31259 h 31259"/>
                <a:gd name="T4" fmla="*/ 0 w 31259"/>
                <a:gd name="T5" fmla="*/ 15630 h 31259"/>
                <a:gd name="T6" fmla="*/ 15630 w 31259"/>
                <a:gd name="T7" fmla="*/ 0 h 31259"/>
                <a:gd name="T8" fmla="*/ 31260 w 31259"/>
                <a:gd name="T9" fmla="*/ 15630 h 3125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259" h="31259">
                  <a:moveTo>
                    <a:pt x="31260" y="15630"/>
                  </a:moveTo>
                  <a:cubicBezTo>
                    <a:pt x="31260" y="24262"/>
                    <a:pt x="24262" y="31259"/>
                    <a:pt x="15630" y="31259"/>
                  </a:cubicBezTo>
                  <a:cubicBezTo>
                    <a:pt x="6998" y="31259"/>
                    <a:pt x="0" y="24262"/>
                    <a:pt x="0" y="15630"/>
                  </a:cubicBezTo>
                  <a:cubicBezTo>
                    <a:pt x="0" y="6998"/>
                    <a:pt x="6998" y="0"/>
                    <a:pt x="15630" y="0"/>
                  </a:cubicBezTo>
                  <a:cubicBezTo>
                    <a:pt x="24262" y="0"/>
                    <a:pt x="31260" y="6998"/>
                    <a:pt x="31260" y="15630"/>
                  </a:cubicBezTo>
                  <a:close/>
                </a:path>
              </a:pathLst>
            </a:custGeom>
            <a:solidFill>
              <a:srgbClr val="FFFFFF"/>
            </a:solidFill>
            <a:ln>
              <a:noFill/>
            </a:ln>
            <a:extLst>
              <a:ext uri="{91240B29-F687-4F45-9708-019B960494DF}">
                <a14:hiddenLine xmlns:a14="http://schemas.microsoft.com/office/drawing/2010/main" w="3812" cap="flat">
                  <a:solidFill>
                    <a:srgbClr val="000000"/>
                  </a:solidFill>
                  <a:prstDash val="solid"/>
                  <a:miter lim="800000"/>
                  <a:headEnd/>
                  <a:tailEnd/>
                </a14:hiddenLine>
              </a:ext>
            </a:extLst>
          </p:spPr>
          <p:txBody>
            <a:bodyPr anchor="ctr"/>
            <a:lstStyle/>
            <a:p>
              <a:endParaRPr lang="en-US"/>
            </a:p>
          </p:txBody>
        </p:sp>
        <p:sp>
          <p:nvSpPr>
            <p:cNvPr id="69" name="Freeform: Shape 162">
              <a:extLst>
                <a:ext uri="{FF2B5EF4-FFF2-40B4-BE49-F238E27FC236}">
                  <a16:creationId xmlns:a16="http://schemas.microsoft.com/office/drawing/2014/main" id="{B7210BC2-38CB-0D4A-9D76-6AE2EAA39F11}"/>
                </a:ext>
              </a:extLst>
            </p:cNvPr>
            <p:cNvSpPr>
              <a:spLocks/>
            </p:cNvSpPr>
            <p:nvPr/>
          </p:nvSpPr>
          <p:spPr bwMode="auto">
            <a:xfrm>
              <a:off x="8353231" y="1444220"/>
              <a:ext cx="31259" cy="31259"/>
            </a:xfrm>
            <a:custGeom>
              <a:avLst/>
              <a:gdLst>
                <a:gd name="T0" fmla="*/ 31259 w 31259"/>
                <a:gd name="T1" fmla="*/ 15630 h 31259"/>
                <a:gd name="T2" fmla="*/ 15630 w 31259"/>
                <a:gd name="T3" fmla="*/ 31259 h 31259"/>
                <a:gd name="T4" fmla="*/ 0 w 31259"/>
                <a:gd name="T5" fmla="*/ 15630 h 31259"/>
                <a:gd name="T6" fmla="*/ 15630 w 31259"/>
                <a:gd name="T7" fmla="*/ 0 h 31259"/>
                <a:gd name="T8" fmla="*/ 31259 w 31259"/>
                <a:gd name="T9" fmla="*/ 15630 h 3125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259" h="31259">
                  <a:moveTo>
                    <a:pt x="31259" y="15630"/>
                  </a:moveTo>
                  <a:cubicBezTo>
                    <a:pt x="31259" y="24262"/>
                    <a:pt x="24261" y="31259"/>
                    <a:pt x="15630" y="31259"/>
                  </a:cubicBezTo>
                  <a:cubicBezTo>
                    <a:pt x="6997" y="31259"/>
                    <a:pt x="0" y="24262"/>
                    <a:pt x="0" y="15630"/>
                  </a:cubicBezTo>
                  <a:cubicBezTo>
                    <a:pt x="0" y="6998"/>
                    <a:pt x="6998" y="0"/>
                    <a:pt x="15630" y="0"/>
                  </a:cubicBezTo>
                  <a:cubicBezTo>
                    <a:pt x="24262" y="0"/>
                    <a:pt x="31259" y="6998"/>
                    <a:pt x="31259" y="15630"/>
                  </a:cubicBezTo>
                  <a:close/>
                </a:path>
              </a:pathLst>
            </a:custGeom>
            <a:solidFill>
              <a:srgbClr val="FFFFFF"/>
            </a:solidFill>
            <a:ln>
              <a:noFill/>
            </a:ln>
            <a:extLst>
              <a:ext uri="{91240B29-F687-4F45-9708-019B960494DF}">
                <a14:hiddenLine xmlns:a14="http://schemas.microsoft.com/office/drawing/2010/main" w="3812" cap="flat">
                  <a:solidFill>
                    <a:srgbClr val="000000"/>
                  </a:solidFill>
                  <a:prstDash val="solid"/>
                  <a:miter lim="800000"/>
                  <a:headEnd/>
                  <a:tailEnd/>
                </a14:hiddenLine>
              </a:ext>
            </a:extLst>
          </p:spPr>
          <p:txBody>
            <a:bodyPr anchor="ctr"/>
            <a:lstStyle/>
            <a:p>
              <a:endParaRPr lang="en-US"/>
            </a:p>
          </p:txBody>
        </p:sp>
        <p:sp>
          <p:nvSpPr>
            <p:cNvPr id="70" name="Freeform: Shape 163">
              <a:extLst>
                <a:ext uri="{FF2B5EF4-FFF2-40B4-BE49-F238E27FC236}">
                  <a16:creationId xmlns:a16="http://schemas.microsoft.com/office/drawing/2014/main" id="{19A34AC2-8B53-974D-A8D8-3CD046F09F68}"/>
                </a:ext>
              </a:extLst>
            </p:cNvPr>
            <p:cNvSpPr>
              <a:spLocks/>
            </p:cNvSpPr>
            <p:nvPr/>
          </p:nvSpPr>
          <p:spPr bwMode="auto">
            <a:xfrm>
              <a:off x="8353231" y="1500297"/>
              <a:ext cx="31259" cy="31259"/>
            </a:xfrm>
            <a:custGeom>
              <a:avLst/>
              <a:gdLst>
                <a:gd name="T0" fmla="*/ 31259 w 31259"/>
                <a:gd name="T1" fmla="*/ 15630 h 31259"/>
                <a:gd name="T2" fmla="*/ 15630 w 31259"/>
                <a:gd name="T3" fmla="*/ 31259 h 31259"/>
                <a:gd name="T4" fmla="*/ 0 w 31259"/>
                <a:gd name="T5" fmla="*/ 15630 h 31259"/>
                <a:gd name="T6" fmla="*/ 15630 w 31259"/>
                <a:gd name="T7" fmla="*/ 0 h 31259"/>
                <a:gd name="T8" fmla="*/ 31259 w 31259"/>
                <a:gd name="T9" fmla="*/ 15630 h 3125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259" h="31259">
                  <a:moveTo>
                    <a:pt x="31259" y="15630"/>
                  </a:moveTo>
                  <a:cubicBezTo>
                    <a:pt x="31259" y="24262"/>
                    <a:pt x="24261" y="31259"/>
                    <a:pt x="15630" y="31259"/>
                  </a:cubicBezTo>
                  <a:cubicBezTo>
                    <a:pt x="6997" y="31259"/>
                    <a:pt x="0" y="24262"/>
                    <a:pt x="0" y="15630"/>
                  </a:cubicBezTo>
                  <a:cubicBezTo>
                    <a:pt x="0" y="6998"/>
                    <a:pt x="6998" y="0"/>
                    <a:pt x="15630" y="0"/>
                  </a:cubicBezTo>
                  <a:cubicBezTo>
                    <a:pt x="24262" y="0"/>
                    <a:pt x="31259" y="6998"/>
                    <a:pt x="31259" y="15630"/>
                  </a:cubicBezTo>
                  <a:close/>
                </a:path>
              </a:pathLst>
            </a:custGeom>
            <a:solidFill>
              <a:srgbClr val="FFFFFF"/>
            </a:solidFill>
            <a:ln>
              <a:noFill/>
            </a:ln>
            <a:extLst>
              <a:ext uri="{91240B29-F687-4F45-9708-019B960494DF}">
                <a14:hiddenLine xmlns:a14="http://schemas.microsoft.com/office/drawing/2010/main" w="3812" cap="flat">
                  <a:solidFill>
                    <a:srgbClr val="000000"/>
                  </a:solidFill>
                  <a:prstDash val="solid"/>
                  <a:miter lim="800000"/>
                  <a:headEnd/>
                  <a:tailEnd/>
                </a14:hiddenLine>
              </a:ext>
            </a:extLst>
          </p:spPr>
          <p:txBody>
            <a:bodyPr anchor="ctr"/>
            <a:lstStyle/>
            <a:p>
              <a:endParaRPr lang="en-US"/>
            </a:p>
          </p:txBody>
        </p:sp>
        <p:sp>
          <p:nvSpPr>
            <p:cNvPr id="71" name="Freeform: Shape 164">
              <a:extLst>
                <a:ext uri="{FF2B5EF4-FFF2-40B4-BE49-F238E27FC236}">
                  <a16:creationId xmlns:a16="http://schemas.microsoft.com/office/drawing/2014/main" id="{92E83495-AA14-FB4A-8BD7-A68AD2D63508}"/>
                </a:ext>
              </a:extLst>
            </p:cNvPr>
            <p:cNvSpPr>
              <a:spLocks/>
            </p:cNvSpPr>
            <p:nvPr/>
          </p:nvSpPr>
          <p:spPr bwMode="auto">
            <a:xfrm>
              <a:off x="9421729" y="1423787"/>
              <a:ext cx="32174" cy="32176"/>
            </a:xfrm>
            <a:custGeom>
              <a:avLst/>
              <a:gdLst>
                <a:gd name="T0" fmla="*/ 456 w 32174"/>
                <a:gd name="T1" fmla="*/ 16503 h 32176"/>
                <a:gd name="T2" fmla="*/ 16390 w 32174"/>
                <a:gd name="T3" fmla="*/ 264 h 32176"/>
                <a:gd name="T4" fmla="*/ 32629 w 32174"/>
                <a:gd name="T5" fmla="*/ 16198 h 32176"/>
                <a:gd name="T6" fmla="*/ 16695 w 32174"/>
                <a:gd name="T7" fmla="*/ 32437 h 32176"/>
                <a:gd name="T8" fmla="*/ 16581 w 32174"/>
                <a:gd name="T9" fmla="*/ 32438 h 32176"/>
                <a:gd name="T10" fmla="*/ 458 w 32174"/>
                <a:gd name="T11" fmla="*/ 16849 h 32176"/>
                <a:gd name="T12" fmla="*/ 456 w 32174"/>
                <a:gd name="T13" fmla="*/ 16503 h 32176"/>
                <a:gd name="T14" fmla="*/ 16581 w 32174"/>
                <a:gd name="T15" fmla="*/ 29808 h 32176"/>
                <a:gd name="T16" fmla="*/ 30186 w 32174"/>
                <a:gd name="T17" fmla="*/ 16889 h 32176"/>
                <a:gd name="T18" fmla="*/ 17268 w 32174"/>
                <a:gd name="T19" fmla="*/ 3284 h 32176"/>
                <a:gd name="T20" fmla="*/ 3663 w 32174"/>
                <a:gd name="T21" fmla="*/ 16203 h 32176"/>
                <a:gd name="T22" fmla="*/ 3658 w 32174"/>
                <a:gd name="T23" fmla="*/ 16503 h 32176"/>
                <a:gd name="T24" fmla="*/ 15961 w 32174"/>
                <a:gd name="T25" fmla="*/ 29798 h 32176"/>
                <a:gd name="T26" fmla="*/ 16582 w 32174"/>
                <a:gd name="T27" fmla="*/ 29808 h 32176"/>
                <a:gd name="T28" fmla="*/ 13226 w 32174"/>
                <a:gd name="T29" fmla="*/ 25729 h 32176"/>
                <a:gd name="T30" fmla="*/ 10444 w 32174"/>
                <a:gd name="T31" fmla="*/ 25729 h 32176"/>
                <a:gd name="T32" fmla="*/ 10444 w 32174"/>
                <a:gd name="T33" fmla="*/ 7392 h 32176"/>
                <a:gd name="T34" fmla="*/ 17420 w 32174"/>
                <a:gd name="T35" fmla="*/ 7392 h 32176"/>
                <a:gd name="T36" fmla="*/ 23900 w 32174"/>
                <a:gd name="T37" fmla="*/ 12615 h 32176"/>
                <a:gd name="T38" fmla="*/ 19410 w 32174"/>
                <a:gd name="T39" fmla="*/ 17639 h 32176"/>
                <a:gd name="T40" fmla="*/ 19135 w 32174"/>
                <a:gd name="T41" fmla="*/ 17647 h 32176"/>
                <a:gd name="T42" fmla="*/ 24358 w 32174"/>
                <a:gd name="T43" fmla="*/ 25729 h 32176"/>
                <a:gd name="T44" fmla="*/ 21270 w 32174"/>
                <a:gd name="T45" fmla="*/ 25729 h 32176"/>
                <a:gd name="T46" fmla="*/ 16429 w 32174"/>
                <a:gd name="T47" fmla="*/ 17761 h 32176"/>
                <a:gd name="T48" fmla="*/ 13112 w 32174"/>
                <a:gd name="T49" fmla="*/ 17761 h 32176"/>
                <a:gd name="T50" fmla="*/ 16543 w 32174"/>
                <a:gd name="T51" fmla="*/ 15436 h 32176"/>
                <a:gd name="T52" fmla="*/ 21003 w 32174"/>
                <a:gd name="T53" fmla="*/ 12424 h 32176"/>
                <a:gd name="T54" fmla="*/ 17191 w 32174"/>
                <a:gd name="T55" fmla="*/ 9756 h 32176"/>
                <a:gd name="T56" fmla="*/ 13379 w 32174"/>
                <a:gd name="T57" fmla="*/ 9756 h 32176"/>
                <a:gd name="T58" fmla="*/ 13379 w 32174"/>
                <a:gd name="T59" fmla="*/ 15436 h 3217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32174" h="32176">
                  <a:moveTo>
                    <a:pt x="456" y="16503"/>
                  </a:moveTo>
                  <a:cubicBezTo>
                    <a:pt x="372" y="7619"/>
                    <a:pt x="7506" y="349"/>
                    <a:pt x="16390" y="264"/>
                  </a:cubicBezTo>
                  <a:cubicBezTo>
                    <a:pt x="25274" y="180"/>
                    <a:pt x="32544" y="7314"/>
                    <a:pt x="32629" y="16198"/>
                  </a:cubicBezTo>
                  <a:cubicBezTo>
                    <a:pt x="32713" y="25083"/>
                    <a:pt x="25579" y="32353"/>
                    <a:pt x="16695" y="32437"/>
                  </a:cubicBezTo>
                  <a:cubicBezTo>
                    <a:pt x="16657" y="32438"/>
                    <a:pt x="16619" y="32438"/>
                    <a:pt x="16581" y="32438"/>
                  </a:cubicBezTo>
                  <a:cubicBezTo>
                    <a:pt x="7824" y="32585"/>
                    <a:pt x="605" y="25606"/>
                    <a:pt x="458" y="16849"/>
                  </a:cubicBezTo>
                  <a:cubicBezTo>
                    <a:pt x="456" y="16734"/>
                    <a:pt x="455" y="16618"/>
                    <a:pt x="456" y="16503"/>
                  </a:cubicBezTo>
                  <a:close/>
                  <a:moveTo>
                    <a:pt x="16581" y="29808"/>
                  </a:moveTo>
                  <a:cubicBezTo>
                    <a:pt x="23905" y="29997"/>
                    <a:pt x="29997" y="24213"/>
                    <a:pt x="30186" y="16889"/>
                  </a:cubicBezTo>
                  <a:cubicBezTo>
                    <a:pt x="30375" y="9565"/>
                    <a:pt x="24592" y="3473"/>
                    <a:pt x="17268" y="3284"/>
                  </a:cubicBezTo>
                  <a:cubicBezTo>
                    <a:pt x="9943" y="3095"/>
                    <a:pt x="3852" y="8878"/>
                    <a:pt x="3663" y="16203"/>
                  </a:cubicBezTo>
                  <a:cubicBezTo>
                    <a:pt x="3660" y="16303"/>
                    <a:pt x="3658" y="16403"/>
                    <a:pt x="3658" y="16503"/>
                  </a:cubicBezTo>
                  <a:cubicBezTo>
                    <a:pt x="3384" y="23572"/>
                    <a:pt x="8893" y="29524"/>
                    <a:pt x="15961" y="29798"/>
                  </a:cubicBezTo>
                  <a:cubicBezTo>
                    <a:pt x="16168" y="29806"/>
                    <a:pt x="16375" y="29810"/>
                    <a:pt x="16582" y="29808"/>
                  </a:cubicBezTo>
                  <a:lnTo>
                    <a:pt x="16581" y="29808"/>
                  </a:lnTo>
                  <a:close/>
                  <a:moveTo>
                    <a:pt x="13226" y="25729"/>
                  </a:moveTo>
                  <a:lnTo>
                    <a:pt x="10444" y="25729"/>
                  </a:lnTo>
                  <a:lnTo>
                    <a:pt x="10444" y="7392"/>
                  </a:lnTo>
                  <a:lnTo>
                    <a:pt x="17420" y="7392"/>
                  </a:lnTo>
                  <a:cubicBezTo>
                    <a:pt x="21766" y="7392"/>
                    <a:pt x="23900" y="8993"/>
                    <a:pt x="23900" y="12615"/>
                  </a:cubicBezTo>
                  <a:cubicBezTo>
                    <a:pt x="24048" y="15242"/>
                    <a:pt x="22037" y="17492"/>
                    <a:pt x="19410" y="17639"/>
                  </a:cubicBezTo>
                  <a:cubicBezTo>
                    <a:pt x="19318" y="17644"/>
                    <a:pt x="19227" y="17647"/>
                    <a:pt x="19135" y="17647"/>
                  </a:cubicBezTo>
                  <a:lnTo>
                    <a:pt x="24358" y="25729"/>
                  </a:lnTo>
                  <a:lnTo>
                    <a:pt x="21270" y="25729"/>
                  </a:lnTo>
                  <a:lnTo>
                    <a:pt x="16429" y="17761"/>
                  </a:lnTo>
                  <a:lnTo>
                    <a:pt x="13112" y="17761"/>
                  </a:lnTo>
                  <a:lnTo>
                    <a:pt x="13226" y="25729"/>
                  </a:lnTo>
                  <a:close/>
                  <a:moveTo>
                    <a:pt x="16543" y="15436"/>
                  </a:moveTo>
                  <a:cubicBezTo>
                    <a:pt x="18906" y="15436"/>
                    <a:pt x="21003" y="15436"/>
                    <a:pt x="21003" y="12424"/>
                  </a:cubicBezTo>
                  <a:cubicBezTo>
                    <a:pt x="21003" y="9413"/>
                    <a:pt x="18945" y="9756"/>
                    <a:pt x="17191" y="9756"/>
                  </a:cubicBezTo>
                  <a:lnTo>
                    <a:pt x="13379" y="9756"/>
                  </a:lnTo>
                  <a:lnTo>
                    <a:pt x="13379" y="15436"/>
                  </a:lnTo>
                  <a:lnTo>
                    <a:pt x="16543" y="15436"/>
                  </a:lnTo>
                  <a:close/>
                </a:path>
              </a:pathLst>
            </a:custGeom>
            <a:solidFill>
              <a:srgbClr val="FFFFFF"/>
            </a:solidFill>
            <a:ln>
              <a:noFill/>
            </a:ln>
            <a:extLst>
              <a:ext uri="{91240B29-F687-4F45-9708-019B960494DF}">
                <a14:hiddenLine xmlns:a14="http://schemas.microsoft.com/office/drawing/2010/main" w="3812" cap="flat">
                  <a:solidFill>
                    <a:srgbClr val="000000"/>
                  </a:solidFill>
                  <a:prstDash val="solid"/>
                  <a:miter lim="800000"/>
                  <a:headEnd/>
                  <a:tailEnd/>
                </a14:hiddenLine>
              </a:ext>
            </a:extLst>
          </p:spPr>
          <p:txBody>
            <a:bodyPr anchor="ctr"/>
            <a:lstStyle/>
            <a:p>
              <a:endParaRPr lang="en-US"/>
            </a:p>
          </p:txBody>
        </p:sp>
      </p:grpSp>
      <p:sp>
        <p:nvSpPr>
          <p:cNvPr id="72" name="TextBox 76">
            <a:extLst>
              <a:ext uri="{FF2B5EF4-FFF2-40B4-BE49-F238E27FC236}">
                <a16:creationId xmlns:a16="http://schemas.microsoft.com/office/drawing/2014/main" id="{2BC62AC2-CD3C-094C-92B3-D033A4C030AC}"/>
              </a:ext>
            </a:extLst>
          </p:cNvPr>
          <p:cNvSpPr txBox="1">
            <a:spLocks noChangeArrowheads="1"/>
          </p:cNvSpPr>
          <p:nvPr/>
        </p:nvSpPr>
        <p:spPr bwMode="auto">
          <a:xfrm>
            <a:off x="396875" y="2409825"/>
            <a:ext cx="5875338" cy="394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fontAlgn="base">
              <a:spcBef>
                <a:spcPct val="0"/>
              </a:spcBef>
              <a:spcAft>
                <a:spcPct val="0"/>
              </a:spcAft>
              <a:defRPr>
                <a:solidFill>
                  <a:schemeClr val="tx1"/>
                </a:solidFill>
                <a:latin typeface="Century Gothic" panose="020B0502020202020204" pitchFamily="34" charset="0"/>
              </a:defRPr>
            </a:lvl6pPr>
            <a:lvl7pPr marL="2971800" indent="-228600" fontAlgn="base">
              <a:spcBef>
                <a:spcPct val="0"/>
              </a:spcBef>
              <a:spcAft>
                <a:spcPct val="0"/>
              </a:spcAft>
              <a:defRPr>
                <a:solidFill>
                  <a:schemeClr val="tx1"/>
                </a:solidFill>
                <a:latin typeface="Century Gothic" panose="020B0502020202020204" pitchFamily="34" charset="0"/>
              </a:defRPr>
            </a:lvl7pPr>
            <a:lvl8pPr marL="3429000" indent="-228600" fontAlgn="base">
              <a:spcBef>
                <a:spcPct val="0"/>
              </a:spcBef>
              <a:spcAft>
                <a:spcPct val="0"/>
              </a:spcAft>
              <a:defRPr>
                <a:solidFill>
                  <a:schemeClr val="tx1"/>
                </a:solidFill>
                <a:latin typeface="Century Gothic" panose="020B0502020202020204" pitchFamily="34" charset="0"/>
              </a:defRPr>
            </a:lvl8pPr>
            <a:lvl9pPr marL="3886200" indent="-228600" fontAlgn="base">
              <a:spcBef>
                <a:spcPct val="0"/>
              </a:spcBef>
              <a:spcAft>
                <a:spcPct val="0"/>
              </a:spcAft>
              <a:defRPr>
                <a:solidFill>
                  <a:schemeClr val="tx1"/>
                </a:solidFill>
                <a:latin typeface="Century Gothic" panose="020B0502020202020204" pitchFamily="34" charset="0"/>
              </a:defRPr>
            </a:lvl9pPr>
          </a:lstStyle>
          <a:p>
            <a:pPr eaLnBrk="1" hangingPunct="1">
              <a:lnSpc>
                <a:spcPct val="70000"/>
              </a:lnSpc>
            </a:pPr>
            <a:r>
              <a:rPr lang="en-US" altLang="en-US" sz="11500" b="1">
                <a:solidFill>
                  <a:schemeClr val="bg1"/>
                </a:solidFill>
                <a:latin typeface="Palatino" pitchFamily="2" charset="77"/>
                <a:ea typeface="Palatino" pitchFamily="2" charset="77"/>
                <a:cs typeface="Palatino" pitchFamily="2" charset="77"/>
              </a:rPr>
              <a:t>Live </a:t>
            </a:r>
            <a:br>
              <a:rPr lang="en-US" altLang="en-US" sz="11500" b="1">
                <a:solidFill>
                  <a:schemeClr val="bg1"/>
                </a:solidFill>
                <a:latin typeface="Palatino" pitchFamily="2" charset="77"/>
                <a:ea typeface="Palatino" pitchFamily="2" charset="77"/>
                <a:cs typeface="Palatino" pitchFamily="2" charset="77"/>
              </a:rPr>
            </a:br>
            <a:r>
              <a:rPr lang="en-US" altLang="en-US" sz="11500" b="1">
                <a:solidFill>
                  <a:schemeClr val="bg1"/>
                </a:solidFill>
                <a:latin typeface="Palatino" pitchFamily="2" charset="77"/>
                <a:ea typeface="Palatino" pitchFamily="2" charset="77"/>
                <a:cs typeface="Palatino" pitchFamily="2" charset="77"/>
              </a:rPr>
              <a:t>without </a:t>
            </a:r>
            <a:br>
              <a:rPr lang="en-US" altLang="en-US" sz="11500" b="1">
                <a:solidFill>
                  <a:schemeClr val="bg1"/>
                </a:solidFill>
                <a:latin typeface="Palatino" pitchFamily="2" charset="77"/>
                <a:ea typeface="Palatino" pitchFamily="2" charset="77"/>
                <a:cs typeface="Palatino" pitchFamily="2" charset="77"/>
              </a:rPr>
            </a:br>
            <a:r>
              <a:rPr lang="en-US" altLang="en-US" sz="11500" b="1">
                <a:solidFill>
                  <a:schemeClr val="bg1"/>
                </a:solidFill>
                <a:latin typeface="Palatino" pitchFamily="2" charset="77"/>
                <a:ea typeface="Palatino" pitchFamily="2" charset="77"/>
                <a:cs typeface="Palatino" pitchFamily="2" charset="77"/>
              </a:rPr>
              <a:t>limits.</a:t>
            </a:r>
          </a:p>
        </p:txBody>
      </p:sp>
    </p:spTree>
    <p:extLst>
      <p:ext uri="{BB962C8B-B14F-4D97-AF65-F5344CB8AC3E}">
        <p14:creationId xmlns:p14="http://schemas.microsoft.com/office/powerpoint/2010/main" val="41044793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08C4B0A-3517-C74A-BD82-A93E28C76ABB}"/>
              </a:ext>
            </a:extLst>
          </p:cNvPr>
          <p:cNvSpPr/>
          <p:nvPr userDrawn="1"/>
        </p:nvSpPr>
        <p:spPr>
          <a:xfrm>
            <a:off x="6096000" y="0"/>
            <a:ext cx="6096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7" name="Picture 7" descr="Logo&#10;&#10;Description automatically generated">
            <a:extLst>
              <a:ext uri="{FF2B5EF4-FFF2-40B4-BE49-F238E27FC236}">
                <a16:creationId xmlns:a16="http://schemas.microsoft.com/office/drawing/2014/main" id="{749048AC-109D-5846-9242-584FF98330B4}"/>
              </a:ext>
            </a:extLst>
          </p:cNvPr>
          <p:cNvPicPr>
            <a:picLocks noChangeAspect="1" noChangeArrowheads="1"/>
          </p:cNvPicPr>
          <p:nvPr userDrawn="1"/>
        </p:nvPicPr>
        <p:blipFill>
          <a:blip r:embed="rId2">
            <a:grayscl/>
            <a:biLevel thresh="50000"/>
            <a:extLst>
              <a:ext uri="{28A0092B-C50C-407E-A947-70E740481C1C}">
                <a14:useLocalDpi xmlns:a14="http://schemas.microsoft.com/office/drawing/2010/main" val="0"/>
              </a:ext>
            </a:extLst>
          </a:blip>
          <a:srcRect/>
          <a:stretch>
            <a:fillRect/>
          </a:stretch>
        </p:blipFill>
        <p:spPr bwMode="auto">
          <a:xfrm>
            <a:off x="9847263" y="6034088"/>
            <a:ext cx="1828800"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22032" y="290147"/>
            <a:ext cx="5215198" cy="975945"/>
          </a:xfrm>
        </p:spPr>
        <p:txBody>
          <a:bodyPr>
            <a:noAutofit/>
          </a:bodyPr>
          <a:lstStyle/>
          <a:p>
            <a:r>
              <a:rPr lang="en-US"/>
              <a:t>Click to edit Master title style</a:t>
            </a:r>
          </a:p>
        </p:txBody>
      </p:sp>
      <p:sp>
        <p:nvSpPr>
          <p:cNvPr id="4" name="Content Placeholder 3"/>
          <p:cNvSpPr>
            <a:spLocks noGrp="1"/>
          </p:cNvSpPr>
          <p:nvPr>
            <p:ph sz="half" idx="2"/>
          </p:nvPr>
        </p:nvSpPr>
        <p:spPr>
          <a:xfrm>
            <a:off x="6554770" y="290147"/>
            <a:ext cx="5215198" cy="5474549"/>
          </a:xfrm>
        </p:spPr>
        <p:txBody>
          <a:bodyPr>
            <a:noAutofit/>
          </a:bodyPr>
          <a:lstStyle>
            <a:lvl1pPr>
              <a:lnSpc>
                <a:spcPct val="90000"/>
              </a:lnSpc>
              <a:spcBef>
                <a:spcPts val="1600"/>
              </a:spcBef>
              <a:buClr>
                <a:schemeClr val="accent5"/>
              </a:buClr>
              <a:defRPr sz="3200" b="1" i="0">
                <a:solidFill>
                  <a:schemeClr val="bg1"/>
                </a:solidFill>
                <a:latin typeface="Palatino" pitchFamily="2" charset="77"/>
                <a:ea typeface="Palatino" pitchFamily="2" charset="77"/>
              </a:defRPr>
            </a:lvl1pPr>
            <a:lvl2pPr>
              <a:buClr>
                <a:schemeClr val="accent5"/>
              </a:buClr>
              <a:defRPr b="1" i="0">
                <a:solidFill>
                  <a:schemeClr val="bg1"/>
                </a:solidFill>
                <a:latin typeface="Palatino" pitchFamily="2" charset="77"/>
                <a:ea typeface="Palatino" pitchFamily="2" charset="77"/>
              </a:defRPr>
            </a:lvl2pPr>
            <a:lvl3pPr>
              <a:buClr>
                <a:schemeClr val="accent5"/>
              </a:buClr>
              <a:defRPr b="1" i="0">
                <a:solidFill>
                  <a:schemeClr val="bg1"/>
                </a:solidFill>
                <a:latin typeface="Palatino" pitchFamily="2" charset="77"/>
                <a:ea typeface="Palatino" pitchFamily="2" charset="77"/>
              </a:defRPr>
            </a:lvl3pPr>
            <a:lvl4pPr>
              <a:buClr>
                <a:schemeClr val="accent5"/>
              </a:buClr>
              <a:defRPr b="1" i="0">
                <a:solidFill>
                  <a:schemeClr val="bg1"/>
                </a:solidFill>
                <a:latin typeface="Palatino" pitchFamily="2" charset="77"/>
                <a:ea typeface="Palatino" pitchFamily="2" charset="77"/>
              </a:defRPr>
            </a:lvl4pPr>
            <a:lvl5pPr>
              <a:buClr>
                <a:schemeClr val="accent5"/>
              </a:buClr>
              <a:defRPr b="1" i="0">
                <a:solidFill>
                  <a:schemeClr val="bg1"/>
                </a:solidFill>
                <a:latin typeface="Palatino" pitchFamily="2" charset="77"/>
                <a:ea typeface="Palatino" pitchFamily="2" charset="77"/>
              </a:defRPr>
            </a:lvl5pPr>
          </a:lstStyle>
          <a:p>
            <a:pPr lvl="0"/>
            <a:r>
              <a:rPr lang="en-US"/>
              <a:t>Click to edit Master text styles</a:t>
            </a:r>
          </a:p>
        </p:txBody>
      </p:sp>
      <p:sp>
        <p:nvSpPr>
          <p:cNvPr id="10" name="Text Placeholder 7"/>
          <p:cNvSpPr>
            <a:spLocks noGrp="1"/>
          </p:cNvSpPr>
          <p:nvPr>
            <p:ph type="body" sz="quarter" idx="12"/>
          </p:nvPr>
        </p:nvSpPr>
        <p:spPr>
          <a:xfrm>
            <a:off x="422031" y="1329182"/>
            <a:ext cx="5236647" cy="436908"/>
          </a:xfrm>
        </p:spPr>
        <p:txBody>
          <a:bodyPr>
            <a:noAutofit/>
          </a:bodyPr>
          <a:lstStyle>
            <a:lvl1pPr marL="0" indent="0" algn="l">
              <a:buNone/>
              <a:defRPr sz="1800">
                <a:solidFill>
                  <a:schemeClr val="tx1"/>
                </a:solidFill>
                <a:latin typeface="+mn-lt"/>
              </a:defRPr>
            </a:lvl1pPr>
          </a:lstStyle>
          <a:p>
            <a:pPr lvl="0"/>
            <a:r>
              <a:rPr lang="en-US"/>
              <a:t>Click to edit Master text styles</a:t>
            </a:r>
          </a:p>
        </p:txBody>
      </p:sp>
      <p:sp>
        <p:nvSpPr>
          <p:cNvPr id="11" name="Content Placeholder 8"/>
          <p:cNvSpPr>
            <a:spLocks noGrp="1"/>
          </p:cNvSpPr>
          <p:nvPr>
            <p:ph sz="quarter" idx="15"/>
          </p:nvPr>
        </p:nvSpPr>
        <p:spPr>
          <a:xfrm>
            <a:off x="410817" y="1948070"/>
            <a:ext cx="5406887" cy="4273343"/>
          </a:xfrm>
        </p:spPr>
        <p:txBody>
          <a:bodyPr>
            <a:no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5">
            <a:extLst>
              <a:ext uri="{FF2B5EF4-FFF2-40B4-BE49-F238E27FC236}">
                <a16:creationId xmlns:a16="http://schemas.microsoft.com/office/drawing/2014/main" id="{98834321-66EA-C140-9D49-B468D298C1F2}"/>
              </a:ext>
            </a:extLst>
          </p:cNvPr>
          <p:cNvSpPr>
            <a:spLocks noGrp="1"/>
          </p:cNvSpPr>
          <p:nvPr>
            <p:ph type="ftr" sz="quarter" idx="16"/>
          </p:nvPr>
        </p:nvSpPr>
        <p:spPr/>
        <p:txBody>
          <a:bodyPr/>
          <a:lstStyle>
            <a:lvl1pPr>
              <a:defRPr/>
            </a:lvl1pPr>
          </a:lstStyle>
          <a:p>
            <a:pPr>
              <a:defRPr/>
            </a:pPr>
            <a:r>
              <a:rPr lang="en-US"/>
              <a:t>PRESENTATION TITLE  |  DATE</a:t>
            </a:r>
          </a:p>
        </p:txBody>
      </p:sp>
      <p:sp>
        <p:nvSpPr>
          <p:cNvPr id="9" name="Slide Number Placeholder 6">
            <a:extLst>
              <a:ext uri="{FF2B5EF4-FFF2-40B4-BE49-F238E27FC236}">
                <a16:creationId xmlns:a16="http://schemas.microsoft.com/office/drawing/2014/main" id="{87A51A04-29A1-F84F-A912-E5EBE49261FE}"/>
              </a:ext>
            </a:extLst>
          </p:cNvPr>
          <p:cNvSpPr>
            <a:spLocks noGrp="1"/>
          </p:cNvSpPr>
          <p:nvPr>
            <p:ph type="sldNum" sz="quarter" idx="17"/>
          </p:nvPr>
        </p:nvSpPr>
        <p:spPr/>
        <p:txBody>
          <a:bodyPr/>
          <a:lstStyle>
            <a:lvl1pPr>
              <a:defRPr/>
            </a:lvl1pPr>
          </a:lstStyle>
          <a:p>
            <a:pPr>
              <a:defRPr/>
            </a:pPr>
            <a:fld id="{3B3A457C-3BC7-004C-B308-126E8B81807E}" type="slidenum">
              <a:rPr lang="en-US"/>
              <a:pPr>
                <a:defRPr/>
              </a:pPr>
              <a:t>‹#›</a:t>
            </a:fld>
            <a:endParaRPr lang="en-US"/>
          </a:p>
        </p:txBody>
      </p:sp>
    </p:spTree>
    <p:extLst>
      <p:ext uri="{BB962C8B-B14F-4D97-AF65-F5344CB8AC3E}">
        <p14:creationId xmlns:p14="http://schemas.microsoft.com/office/powerpoint/2010/main" val="1818401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_side image small">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831236F0-94FA-9944-BE2C-07B69D3E45D6}"/>
              </a:ext>
            </a:extLst>
          </p:cNvPr>
          <p:cNvCxnSpPr>
            <a:cxnSpLocks/>
          </p:cNvCxnSpPr>
          <p:nvPr userDrawn="1"/>
        </p:nvCxnSpPr>
        <p:spPr>
          <a:xfrm>
            <a:off x="0" y="19050"/>
            <a:ext cx="12192000" cy="0"/>
          </a:xfrm>
          <a:prstGeom prst="line">
            <a:avLst/>
          </a:prstGeom>
          <a:ln w="57150">
            <a:gradFill>
              <a:gsLst>
                <a:gs pos="10000">
                  <a:schemeClr val="accent1"/>
                </a:gs>
                <a:gs pos="34000">
                  <a:schemeClr val="accent2">
                    <a:alpha val="85000"/>
                  </a:schemeClr>
                </a:gs>
                <a:gs pos="56000">
                  <a:schemeClr val="accent3">
                    <a:alpha val="65000"/>
                  </a:schemeClr>
                </a:gs>
                <a:gs pos="78000">
                  <a:schemeClr val="accent5">
                    <a:alpha val="37000"/>
                  </a:schemeClr>
                </a:gs>
                <a:gs pos="95000">
                  <a:schemeClr val="accent5">
                    <a:alpha val="7000"/>
                  </a:schemeClr>
                </a:gs>
              </a:gsLst>
              <a:lin ang="0" scaled="0"/>
            </a:gradFill>
          </a:ln>
        </p:spPr>
        <p:style>
          <a:lnRef idx="1">
            <a:schemeClr val="accent1"/>
          </a:lnRef>
          <a:fillRef idx="0">
            <a:schemeClr val="accent1"/>
          </a:fillRef>
          <a:effectRef idx="0">
            <a:schemeClr val="accent1"/>
          </a:effectRef>
          <a:fontRef idx="minor">
            <a:schemeClr val="tx1"/>
          </a:fontRef>
        </p:style>
      </p:cxnSp>
      <p:sp>
        <p:nvSpPr>
          <p:cNvPr id="6" name="Picture Placeholder 2"/>
          <p:cNvSpPr>
            <a:spLocks noGrp="1"/>
          </p:cNvSpPr>
          <p:nvPr>
            <p:ph type="pic" sz="quarter" idx="11"/>
          </p:nvPr>
        </p:nvSpPr>
        <p:spPr>
          <a:xfrm>
            <a:off x="0" y="1995853"/>
            <a:ext cx="4572000" cy="4377026"/>
          </a:xfrm>
        </p:spPr>
        <p:txBody>
          <a:bodyPr rtlCol="0">
            <a:noAutofit/>
          </a:bodyPr>
          <a:lstStyle/>
          <a:p>
            <a:pPr lvl="0"/>
            <a:endParaRPr lang="id-ID" noProof="0"/>
          </a:p>
        </p:txBody>
      </p:sp>
      <p:sp>
        <p:nvSpPr>
          <p:cNvPr id="7" name="Text Placeholder 7"/>
          <p:cNvSpPr>
            <a:spLocks noGrp="1"/>
          </p:cNvSpPr>
          <p:nvPr>
            <p:ph type="body" sz="quarter" idx="10"/>
          </p:nvPr>
        </p:nvSpPr>
        <p:spPr>
          <a:xfrm>
            <a:off x="422031" y="1329182"/>
            <a:ext cx="11394831" cy="436908"/>
          </a:xfrm>
        </p:spPr>
        <p:txBody>
          <a:bodyPr>
            <a:noAutofit/>
          </a:bodyPr>
          <a:lstStyle>
            <a:lvl1pPr marL="0" indent="0" algn="l">
              <a:buNone/>
              <a:defRPr sz="1800">
                <a:solidFill>
                  <a:schemeClr val="tx1"/>
                </a:solidFill>
                <a:latin typeface="+mn-lt"/>
              </a:defRPr>
            </a:lvl1pPr>
          </a:lstStyle>
          <a:p>
            <a:pPr lvl="0"/>
            <a:r>
              <a:rPr lang="en-US"/>
              <a:t>Click to edit Master text styles</a:t>
            </a:r>
          </a:p>
        </p:txBody>
      </p:sp>
      <p:sp>
        <p:nvSpPr>
          <p:cNvPr id="8" name="Title Placeholder 1"/>
          <p:cNvSpPr>
            <a:spLocks noGrp="1"/>
          </p:cNvSpPr>
          <p:nvPr>
            <p:ph type="title"/>
          </p:nvPr>
        </p:nvSpPr>
        <p:spPr>
          <a:xfrm>
            <a:off x="422031" y="290147"/>
            <a:ext cx="11394831" cy="975945"/>
          </a:xfrm>
          <a:prstGeom prst="rect">
            <a:avLst/>
          </a:prstGeom>
        </p:spPr>
        <p:txBody>
          <a:bodyPr rtlCol="0">
            <a:noAutofit/>
          </a:bodyPr>
          <a:lstStyle/>
          <a:p>
            <a:r>
              <a:rPr lang="en-US"/>
              <a:t>Click to edit Master title style</a:t>
            </a:r>
            <a:endParaRPr lang="id-ID"/>
          </a:p>
        </p:txBody>
      </p:sp>
      <p:sp>
        <p:nvSpPr>
          <p:cNvPr id="3" name="Content Placeholder 2"/>
          <p:cNvSpPr>
            <a:spLocks noGrp="1"/>
          </p:cNvSpPr>
          <p:nvPr>
            <p:ph sz="quarter" idx="12"/>
          </p:nvPr>
        </p:nvSpPr>
        <p:spPr>
          <a:xfrm>
            <a:off x="4770438" y="1995488"/>
            <a:ext cx="7046912" cy="4377026"/>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1">
            <a:extLst>
              <a:ext uri="{FF2B5EF4-FFF2-40B4-BE49-F238E27FC236}">
                <a16:creationId xmlns:a16="http://schemas.microsoft.com/office/drawing/2014/main" id="{3E5CD82F-BE76-F941-96D3-7416181B6642}"/>
              </a:ext>
            </a:extLst>
          </p:cNvPr>
          <p:cNvSpPr>
            <a:spLocks noGrp="1"/>
          </p:cNvSpPr>
          <p:nvPr>
            <p:ph type="ftr" sz="quarter" idx="13"/>
          </p:nvPr>
        </p:nvSpPr>
        <p:spPr/>
        <p:txBody>
          <a:bodyPr/>
          <a:lstStyle>
            <a:lvl1pPr>
              <a:defRPr/>
            </a:lvl1pPr>
          </a:lstStyle>
          <a:p>
            <a:pPr>
              <a:defRPr/>
            </a:pPr>
            <a:r>
              <a:rPr lang="en-US"/>
              <a:t>PRESENTATION TITLE  |  DATE</a:t>
            </a:r>
          </a:p>
        </p:txBody>
      </p:sp>
      <p:sp>
        <p:nvSpPr>
          <p:cNvPr id="11" name="Slide Number Placeholder 3">
            <a:extLst>
              <a:ext uri="{FF2B5EF4-FFF2-40B4-BE49-F238E27FC236}">
                <a16:creationId xmlns:a16="http://schemas.microsoft.com/office/drawing/2014/main" id="{C97B3C30-3354-7B47-A534-44E8C5BED94B}"/>
              </a:ext>
            </a:extLst>
          </p:cNvPr>
          <p:cNvSpPr>
            <a:spLocks noGrp="1"/>
          </p:cNvSpPr>
          <p:nvPr>
            <p:ph type="sldNum" sz="quarter" idx="14"/>
          </p:nvPr>
        </p:nvSpPr>
        <p:spPr/>
        <p:txBody>
          <a:bodyPr/>
          <a:lstStyle>
            <a:lvl1pPr>
              <a:defRPr/>
            </a:lvl1pPr>
          </a:lstStyle>
          <a:p>
            <a:pPr>
              <a:defRPr/>
            </a:pPr>
            <a:fld id="{054736A3-B29B-094D-A2AC-503CD17A598B}" type="slidenum">
              <a:rPr lang="en-US"/>
              <a:pPr>
                <a:defRPr/>
              </a:pPr>
              <a:t>‹#›</a:t>
            </a:fld>
            <a:endParaRPr lang="en-US"/>
          </a:p>
        </p:txBody>
      </p:sp>
    </p:spTree>
    <p:extLst>
      <p:ext uri="{BB962C8B-B14F-4D97-AF65-F5344CB8AC3E}">
        <p14:creationId xmlns:p14="http://schemas.microsoft.com/office/powerpoint/2010/main" val="31496575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Normal w/ image">
    <p:spTree>
      <p:nvGrpSpPr>
        <p:cNvPr id="1" name=""/>
        <p:cNvGrpSpPr/>
        <p:nvPr/>
      </p:nvGrpSpPr>
      <p:grpSpPr>
        <a:xfrm>
          <a:off x="0" y="0"/>
          <a:ext cx="0" cy="0"/>
          <a:chOff x="0" y="0"/>
          <a:chExt cx="0" cy="0"/>
        </a:xfrm>
      </p:grpSpPr>
      <p:sp>
        <p:nvSpPr>
          <p:cNvPr id="3" name="Picture Placeholder 2"/>
          <p:cNvSpPr>
            <a:spLocks noGrp="1"/>
          </p:cNvSpPr>
          <p:nvPr>
            <p:ph type="pic" sz="quarter" idx="11"/>
          </p:nvPr>
        </p:nvSpPr>
        <p:spPr>
          <a:xfrm>
            <a:off x="9157252" y="0"/>
            <a:ext cx="3034748" cy="6858000"/>
          </a:xfrm>
        </p:spPr>
        <p:txBody>
          <a:bodyPr rtlCol="0">
            <a:noAutofit/>
          </a:bodyPr>
          <a:lstStyle/>
          <a:p>
            <a:pPr lvl="0"/>
            <a:endParaRPr lang="id-ID" noProof="0"/>
          </a:p>
        </p:txBody>
      </p:sp>
      <p:sp>
        <p:nvSpPr>
          <p:cNvPr id="5" name="Title Placeholder 1"/>
          <p:cNvSpPr>
            <a:spLocks noGrp="1"/>
          </p:cNvSpPr>
          <p:nvPr>
            <p:ph type="title"/>
          </p:nvPr>
        </p:nvSpPr>
        <p:spPr>
          <a:xfrm>
            <a:off x="422031" y="290147"/>
            <a:ext cx="8580567" cy="975945"/>
          </a:xfrm>
          <a:prstGeom prst="rect">
            <a:avLst/>
          </a:prstGeom>
        </p:spPr>
        <p:txBody>
          <a:bodyPr rtlCol="0">
            <a:noAutofit/>
          </a:bodyPr>
          <a:lstStyle/>
          <a:p>
            <a:r>
              <a:rPr lang="en-US"/>
              <a:t>Click to edit Master title style</a:t>
            </a:r>
            <a:endParaRPr lang="id-ID"/>
          </a:p>
        </p:txBody>
      </p:sp>
      <p:sp>
        <p:nvSpPr>
          <p:cNvPr id="6" name="Text Placeholder 2"/>
          <p:cNvSpPr>
            <a:spLocks noGrp="1"/>
          </p:cNvSpPr>
          <p:nvPr>
            <p:ph idx="1"/>
          </p:nvPr>
        </p:nvSpPr>
        <p:spPr>
          <a:xfrm>
            <a:off x="422031" y="1441938"/>
            <a:ext cx="8580567" cy="4735025"/>
          </a:xfrm>
          <a:prstGeom prst="rect">
            <a:avLst/>
          </a:prstGeom>
        </p:spPr>
        <p:txBody>
          <a:bodyPr rtlCol="0">
            <a:noAutofit/>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7" name="Footer Placeholder 1">
            <a:extLst>
              <a:ext uri="{FF2B5EF4-FFF2-40B4-BE49-F238E27FC236}">
                <a16:creationId xmlns:a16="http://schemas.microsoft.com/office/drawing/2014/main" id="{943425D0-AC5C-C841-B019-97237FBED049}"/>
              </a:ext>
            </a:extLst>
          </p:cNvPr>
          <p:cNvSpPr>
            <a:spLocks noGrp="1"/>
          </p:cNvSpPr>
          <p:nvPr>
            <p:ph type="ftr" sz="quarter" idx="12"/>
          </p:nvPr>
        </p:nvSpPr>
        <p:spPr/>
        <p:txBody>
          <a:bodyPr/>
          <a:lstStyle>
            <a:lvl1pPr>
              <a:defRPr/>
            </a:lvl1pPr>
          </a:lstStyle>
          <a:p>
            <a:pPr>
              <a:defRPr/>
            </a:pPr>
            <a:r>
              <a:rPr lang="en-US"/>
              <a:t>PRESENTATION TITLE  |  DATE</a:t>
            </a:r>
          </a:p>
        </p:txBody>
      </p:sp>
      <p:sp>
        <p:nvSpPr>
          <p:cNvPr id="8" name="Slide Number Placeholder 3">
            <a:extLst>
              <a:ext uri="{FF2B5EF4-FFF2-40B4-BE49-F238E27FC236}">
                <a16:creationId xmlns:a16="http://schemas.microsoft.com/office/drawing/2014/main" id="{A1AB3C23-E84A-4B4A-A89E-AE80E71C5032}"/>
              </a:ext>
            </a:extLst>
          </p:cNvPr>
          <p:cNvSpPr>
            <a:spLocks noGrp="1"/>
          </p:cNvSpPr>
          <p:nvPr>
            <p:ph type="sldNum" sz="quarter" idx="13"/>
          </p:nvPr>
        </p:nvSpPr>
        <p:spPr/>
        <p:txBody>
          <a:bodyPr/>
          <a:lstStyle>
            <a:lvl1pPr>
              <a:defRPr/>
            </a:lvl1pPr>
          </a:lstStyle>
          <a:p>
            <a:pPr>
              <a:defRPr/>
            </a:pPr>
            <a:fld id="{8FB55D12-BBBB-0E43-9407-2AE21A519F5A}" type="slidenum">
              <a:rPr lang="en-US"/>
              <a:pPr>
                <a:defRPr/>
              </a:pPr>
              <a:t>‹#›</a:t>
            </a:fld>
            <a:endParaRPr lang="en-US"/>
          </a:p>
        </p:txBody>
      </p:sp>
    </p:spTree>
    <p:extLst>
      <p:ext uri="{BB962C8B-B14F-4D97-AF65-F5344CB8AC3E}">
        <p14:creationId xmlns:p14="http://schemas.microsoft.com/office/powerpoint/2010/main" val="39107746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5_Normal w/ image 3">
    <p:spTree>
      <p:nvGrpSpPr>
        <p:cNvPr id="1" name=""/>
        <p:cNvGrpSpPr/>
        <p:nvPr/>
      </p:nvGrpSpPr>
      <p:grpSpPr>
        <a:xfrm>
          <a:off x="0" y="0"/>
          <a:ext cx="0" cy="0"/>
          <a:chOff x="0" y="0"/>
          <a:chExt cx="0" cy="0"/>
        </a:xfrm>
      </p:grpSpPr>
      <p:sp>
        <p:nvSpPr>
          <p:cNvPr id="3" name="Picture Placeholder 2"/>
          <p:cNvSpPr>
            <a:spLocks noGrp="1"/>
          </p:cNvSpPr>
          <p:nvPr>
            <p:ph type="pic" sz="quarter" idx="11"/>
          </p:nvPr>
        </p:nvSpPr>
        <p:spPr>
          <a:xfrm>
            <a:off x="9157252" y="0"/>
            <a:ext cx="3034748" cy="3485322"/>
          </a:xfrm>
        </p:spPr>
        <p:txBody>
          <a:bodyPr rtlCol="0">
            <a:noAutofit/>
          </a:bodyPr>
          <a:lstStyle/>
          <a:p>
            <a:pPr lvl="0"/>
            <a:endParaRPr lang="id-ID" noProof="0"/>
          </a:p>
        </p:txBody>
      </p:sp>
      <p:sp>
        <p:nvSpPr>
          <p:cNvPr id="7" name="Picture Placeholder 2"/>
          <p:cNvSpPr>
            <a:spLocks noGrp="1"/>
          </p:cNvSpPr>
          <p:nvPr>
            <p:ph type="pic" sz="quarter" idx="12"/>
          </p:nvPr>
        </p:nvSpPr>
        <p:spPr>
          <a:xfrm>
            <a:off x="9157252" y="3498574"/>
            <a:ext cx="3034748" cy="3359426"/>
          </a:xfrm>
        </p:spPr>
        <p:txBody>
          <a:bodyPr rtlCol="0">
            <a:noAutofit/>
          </a:bodyPr>
          <a:lstStyle/>
          <a:p>
            <a:pPr lvl="0"/>
            <a:endParaRPr lang="id-ID" noProof="0"/>
          </a:p>
        </p:txBody>
      </p:sp>
      <p:sp>
        <p:nvSpPr>
          <p:cNvPr id="6" name="Title Placeholder 1"/>
          <p:cNvSpPr>
            <a:spLocks noGrp="1"/>
          </p:cNvSpPr>
          <p:nvPr>
            <p:ph type="title"/>
          </p:nvPr>
        </p:nvSpPr>
        <p:spPr>
          <a:xfrm>
            <a:off x="422031" y="290147"/>
            <a:ext cx="8580567" cy="975945"/>
          </a:xfrm>
          <a:prstGeom prst="rect">
            <a:avLst/>
          </a:prstGeom>
        </p:spPr>
        <p:txBody>
          <a:bodyPr rtlCol="0">
            <a:noAutofit/>
          </a:bodyPr>
          <a:lstStyle/>
          <a:p>
            <a:r>
              <a:rPr lang="en-US"/>
              <a:t>Click to edit Master title style</a:t>
            </a:r>
            <a:endParaRPr lang="id-ID"/>
          </a:p>
        </p:txBody>
      </p:sp>
      <p:sp>
        <p:nvSpPr>
          <p:cNvPr id="10" name="Text Placeholder 2"/>
          <p:cNvSpPr>
            <a:spLocks noGrp="1"/>
          </p:cNvSpPr>
          <p:nvPr>
            <p:ph idx="1"/>
          </p:nvPr>
        </p:nvSpPr>
        <p:spPr>
          <a:xfrm>
            <a:off x="422031" y="1441938"/>
            <a:ext cx="8580567" cy="4735025"/>
          </a:xfrm>
          <a:prstGeom prst="rect">
            <a:avLst/>
          </a:prstGeom>
        </p:spPr>
        <p:txBody>
          <a:bodyPr rtlCol="0">
            <a:noAutofit/>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Tree>
    <p:extLst>
      <p:ext uri="{BB962C8B-B14F-4D97-AF65-F5344CB8AC3E}">
        <p14:creationId xmlns:p14="http://schemas.microsoft.com/office/powerpoint/2010/main" val="30306295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_Normal w/ image 2">
    <p:spTree>
      <p:nvGrpSpPr>
        <p:cNvPr id="1" name=""/>
        <p:cNvGrpSpPr/>
        <p:nvPr/>
      </p:nvGrpSpPr>
      <p:grpSpPr>
        <a:xfrm>
          <a:off x="0" y="0"/>
          <a:ext cx="0" cy="0"/>
          <a:chOff x="0" y="0"/>
          <a:chExt cx="0" cy="0"/>
        </a:xfrm>
      </p:grpSpPr>
      <p:grpSp>
        <p:nvGrpSpPr>
          <p:cNvPr id="4" name="Group 6">
            <a:extLst>
              <a:ext uri="{FF2B5EF4-FFF2-40B4-BE49-F238E27FC236}">
                <a16:creationId xmlns:a16="http://schemas.microsoft.com/office/drawing/2014/main" id="{C9543BBF-131B-534B-81FE-299A24C80B98}"/>
              </a:ext>
            </a:extLst>
          </p:cNvPr>
          <p:cNvGrpSpPr>
            <a:grpSpLocks/>
          </p:cNvGrpSpPr>
          <p:nvPr userDrawn="1"/>
        </p:nvGrpSpPr>
        <p:grpSpPr bwMode="auto">
          <a:xfrm>
            <a:off x="0" y="0"/>
            <a:ext cx="12192000" cy="1347788"/>
            <a:chOff x="0" y="0"/>
            <a:chExt cx="12192001" cy="1348034"/>
          </a:xfrm>
        </p:grpSpPr>
        <p:sp>
          <p:nvSpPr>
            <p:cNvPr id="6" name="Freeform: Shape 3">
              <a:extLst>
                <a:ext uri="{FF2B5EF4-FFF2-40B4-BE49-F238E27FC236}">
                  <a16:creationId xmlns:a16="http://schemas.microsoft.com/office/drawing/2014/main" id="{F8C5E920-857E-0748-B516-3E69C79EE36B}"/>
                </a:ext>
              </a:extLst>
            </p:cNvPr>
            <p:cNvSpPr/>
            <p:nvPr userDrawn="1"/>
          </p:nvSpPr>
          <p:spPr>
            <a:xfrm>
              <a:off x="0" y="0"/>
              <a:ext cx="12192001" cy="1348034"/>
            </a:xfrm>
            <a:custGeom>
              <a:avLst/>
              <a:gdLst>
                <a:gd name="connsiteX0" fmla="*/ 0 w 12192000"/>
                <a:gd name="connsiteY0" fmla="*/ 1 h 1348034"/>
                <a:gd name="connsiteX1" fmla="*/ 7824247 w 12192000"/>
                <a:gd name="connsiteY1" fmla="*/ 1 h 1348034"/>
                <a:gd name="connsiteX2" fmla="*/ 8738647 w 12192000"/>
                <a:gd name="connsiteY2" fmla="*/ 914401 h 1348034"/>
                <a:gd name="connsiteX3" fmla="*/ 9653047 w 12192000"/>
                <a:gd name="connsiteY3" fmla="*/ 1 h 1348034"/>
                <a:gd name="connsiteX4" fmla="*/ 12192000 w 12192000"/>
                <a:gd name="connsiteY4" fmla="*/ 1 h 1348034"/>
                <a:gd name="connsiteX5" fmla="*/ 12192000 w 12192000"/>
                <a:gd name="connsiteY5" fmla="*/ 433634 h 1348034"/>
                <a:gd name="connsiteX6" fmla="*/ 12192000 w 12192000"/>
                <a:gd name="connsiteY6" fmla="*/ 1348034 h 1348034"/>
                <a:gd name="connsiteX7" fmla="*/ 11277600 w 12192000"/>
                <a:gd name="connsiteY7" fmla="*/ 1348034 h 1348034"/>
                <a:gd name="connsiteX8" fmla="*/ 0 w 12192000"/>
                <a:gd name="connsiteY8" fmla="*/ 1348034 h 1348034"/>
                <a:gd name="connsiteX9" fmla="*/ 7824247 w 12192000"/>
                <a:gd name="connsiteY9" fmla="*/ 0 h 1348034"/>
                <a:gd name="connsiteX10" fmla="*/ 9653047 w 12192000"/>
                <a:gd name="connsiteY10" fmla="*/ 0 h 1348034"/>
                <a:gd name="connsiteX11" fmla="*/ 8738647 w 12192000"/>
                <a:gd name="connsiteY11" fmla="*/ 914400 h 1348034"/>
                <a:gd name="connsiteX12" fmla="*/ 7824247 w 12192000"/>
                <a:gd name="connsiteY12" fmla="*/ 0 h 1348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1348034">
                  <a:moveTo>
                    <a:pt x="0" y="1"/>
                  </a:moveTo>
                  <a:lnTo>
                    <a:pt x="7824247" y="1"/>
                  </a:lnTo>
                  <a:cubicBezTo>
                    <a:pt x="7824247" y="505010"/>
                    <a:pt x="8233638" y="914401"/>
                    <a:pt x="8738647" y="914401"/>
                  </a:cubicBezTo>
                  <a:cubicBezTo>
                    <a:pt x="9243656" y="914401"/>
                    <a:pt x="9653047" y="505010"/>
                    <a:pt x="9653047" y="1"/>
                  </a:cubicBezTo>
                  <a:lnTo>
                    <a:pt x="12192000" y="1"/>
                  </a:lnTo>
                  <a:lnTo>
                    <a:pt x="12192000" y="433634"/>
                  </a:lnTo>
                  <a:lnTo>
                    <a:pt x="12192000" y="1348034"/>
                  </a:lnTo>
                  <a:lnTo>
                    <a:pt x="11277600" y="1348034"/>
                  </a:lnTo>
                  <a:lnTo>
                    <a:pt x="0" y="1348034"/>
                  </a:lnTo>
                  <a:close/>
                  <a:moveTo>
                    <a:pt x="7824247" y="0"/>
                  </a:moveTo>
                  <a:lnTo>
                    <a:pt x="9653047" y="0"/>
                  </a:lnTo>
                  <a:cubicBezTo>
                    <a:pt x="9653047" y="505009"/>
                    <a:pt x="9243656" y="914400"/>
                    <a:pt x="8738647" y="914400"/>
                  </a:cubicBezTo>
                  <a:cubicBezTo>
                    <a:pt x="8233638" y="914400"/>
                    <a:pt x="7824247" y="505009"/>
                    <a:pt x="7824247"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 name="Freeform 6">
              <a:extLst>
                <a:ext uri="{FF2B5EF4-FFF2-40B4-BE49-F238E27FC236}">
                  <a16:creationId xmlns:a16="http://schemas.microsoft.com/office/drawing/2014/main" id="{30FC9FBC-7B25-D940-8648-CEB8AD489575}"/>
                </a:ext>
              </a:extLst>
            </p:cNvPr>
            <p:cNvSpPr/>
            <p:nvPr userDrawn="1"/>
          </p:nvSpPr>
          <p:spPr>
            <a:xfrm>
              <a:off x="10125076" y="0"/>
              <a:ext cx="2066925" cy="1348034"/>
            </a:xfrm>
            <a:custGeom>
              <a:avLst/>
              <a:gdLst>
                <a:gd name="connsiteX0" fmla="*/ 502084 w 2067339"/>
                <a:gd name="connsiteY0" fmla="*/ 0 h 1348032"/>
                <a:gd name="connsiteX1" fmla="*/ 2067339 w 2067339"/>
                <a:gd name="connsiteY1" fmla="*/ 0 h 1348032"/>
                <a:gd name="connsiteX2" fmla="*/ 2067339 w 2067339"/>
                <a:gd name="connsiteY2" fmla="*/ 433633 h 1348032"/>
                <a:gd name="connsiteX3" fmla="*/ 2067339 w 2067339"/>
                <a:gd name="connsiteY3" fmla="*/ 1348032 h 1348032"/>
                <a:gd name="connsiteX4" fmla="*/ 0 w 2067339"/>
                <a:gd name="connsiteY4" fmla="*/ 1348032 h 1348032"/>
                <a:gd name="connsiteX5" fmla="*/ 472080 w 2067339"/>
                <a:gd name="connsiteY5" fmla="*/ 33013 h 1348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67339" h="1348032">
                  <a:moveTo>
                    <a:pt x="502084" y="0"/>
                  </a:moveTo>
                  <a:lnTo>
                    <a:pt x="2067339" y="0"/>
                  </a:lnTo>
                  <a:lnTo>
                    <a:pt x="2067339" y="433633"/>
                  </a:lnTo>
                  <a:lnTo>
                    <a:pt x="2067339" y="1348032"/>
                  </a:lnTo>
                  <a:lnTo>
                    <a:pt x="0" y="1348032"/>
                  </a:lnTo>
                  <a:cubicBezTo>
                    <a:pt x="0" y="848512"/>
                    <a:pt x="177162" y="390371"/>
                    <a:pt x="472080" y="33013"/>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8" name="Freeform 7">
              <a:extLst>
                <a:ext uri="{FF2B5EF4-FFF2-40B4-BE49-F238E27FC236}">
                  <a16:creationId xmlns:a16="http://schemas.microsoft.com/office/drawing/2014/main" id="{8E581AD0-140C-DD4F-AAF7-AD0741A66874}"/>
                </a:ext>
              </a:extLst>
            </p:cNvPr>
            <p:cNvSpPr/>
            <p:nvPr userDrawn="1"/>
          </p:nvSpPr>
          <p:spPr>
            <a:xfrm>
              <a:off x="7037389" y="0"/>
              <a:ext cx="3317875" cy="1116217"/>
            </a:xfrm>
            <a:custGeom>
              <a:avLst/>
              <a:gdLst>
                <a:gd name="connsiteX0" fmla="*/ 0 w 3317733"/>
                <a:gd name="connsiteY0" fmla="*/ 1 h 1115915"/>
                <a:gd name="connsiteX1" fmla="*/ 786955 w 3317733"/>
                <a:gd name="connsiteY1" fmla="*/ 1 h 1115915"/>
                <a:gd name="connsiteX2" fmla="*/ 1701355 w 3317733"/>
                <a:gd name="connsiteY2" fmla="*/ 914401 h 1115915"/>
                <a:gd name="connsiteX3" fmla="*/ 2615755 w 3317733"/>
                <a:gd name="connsiteY3" fmla="*/ 1 h 1115915"/>
                <a:gd name="connsiteX4" fmla="*/ 3317733 w 3317733"/>
                <a:gd name="connsiteY4" fmla="*/ 1 h 1115915"/>
                <a:gd name="connsiteX5" fmla="*/ 3309835 w 3317733"/>
                <a:gd name="connsiteY5" fmla="*/ 21579 h 1115915"/>
                <a:gd name="connsiteX6" fmla="*/ 1658866 w 3317733"/>
                <a:gd name="connsiteY6" fmla="*/ 1115915 h 1115915"/>
                <a:gd name="connsiteX7" fmla="*/ 7898 w 3317733"/>
                <a:gd name="connsiteY7" fmla="*/ 21579 h 1115915"/>
                <a:gd name="connsiteX8" fmla="*/ 786955 w 3317733"/>
                <a:gd name="connsiteY8" fmla="*/ 0 h 1115915"/>
                <a:gd name="connsiteX9" fmla="*/ 2615755 w 3317733"/>
                <a:gd name="connsiteY9" fmla="*/ 0 h 1115915"/>
                <a:gd name="connsiteX10" fmla="*/ 1701355 w 3317733"/>
                <a:gd name="connsiteY10" fmla="*/ 914400 h 1115915"/>
                <a:gd name="connsiteX11" fmla="*/ 786955 w 3317733"/>
                <a:gd name="connsiteY11" fmla="*/ 0 h 1115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17733" h="1115915">
                  <a:moveTo>
                    <a:pt x="0" y="1"/>
                  </a:moveTo>
                  <a:lnTo>
                    <a:pt x="786955" y="1"/>
                  </a:lnTo>
                  <a:cubicBezTo>
                    <a:pt x="786955" y="505010"/>
                    <a:pt x="1196346" y="914401"/>
                    <a:pt x="1701355" y="914401"/>
                  </a:cubicBezTo>
                  <a:cubicBezTo>
                    <a:pt x="2206364" y="914401"/>
                    <a:pt x="2615755" y="505010"/>
                    <a:pt x="2615755" y="1"/>
                  </a:cubicBezTo>
                  <a:lnTo>
                    <a:pt x="3317733" y="1"/>
                  </a:lnTo>
                  <a:lnTo>
                    <a:pt x="3309835" y="21579"/>
                  </a:lnTo>
                  <a:cubicBezTo>
                    <a:pt x="3037829" y="664674"/>
                    <a:pt x="2401044" y="1115915"/>
                    <a:pt x="1658866" y="1115915"/>
                  </a:cubicBezTo>
                  <a:cubicBezTo>
                    <a:pt x="916689" y="1115915"/>
                    <a:pt x="279904" y="664674"/>
                    <a:pt x="7898" y="21579"/>
                  </a:cubicBezTo>
                  <a:close/>
                  <a:moveTo>
                    <a:pt x="786955" y="0"/>
                  </a:moveTo>
                  <a:lnTo>
                    <a:pt x="2615755" y="0"/>
                  </a:lnTo>
                  <a:cubicBezTo>
                    <a:pt x="2615755" y="505009"/>
                    <a:pt x="2206364" y="914400"/>
                    <a:pt x="1701355" y="914400"/>
                  </a:cubicBezTo>
                  <a:cubicBezTo>
                    <a:pt x="1196346" y="914400"/>
                    <a:pt x="786955" y="505009"/>
                    <a:pt x="786955"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sp>
        <p:nvSpPr>
          <p:cNvPr id="3" name="Picture Placeholder 2"/>
          <p:cNvSpPr>
            <a:spLocks noGrp="1"/>
          </p:cNvSpPr>
          <p:nvPr>
            <p:ph type="pic" sz="quarter" idx="11"/>
          </p:nvPr>
        </p:nvSpPr>
        <p:spPr>
          <a:xfrm>
            <a:off x="0" y="1338470"/>
            <a:ext cx="12192000" cy="4952602"/>
          </a:xfrm>
        </p:spPr>
        <p:txBody>
          <a:bodyPr rtlCol="0">
            <a:noAutofit/>
          </a:bodyPr>
          <a:lstStyle/>
          <a:p>
            <a:pPr lvl="0"/>
            <a:endParaRPr lang="id-ID" noProof="0"/>
          </a:p>
        </p:txBody>
      </p:sp>
      <p:sp>
        <p:nvSpPr>
          <p:cNvPr id="5" name="Title Placeholder 1"/>
          <p:cNvSpPr>
            <a:spLocks noGrp="1"/>
          </p:cNvSpPr>
          <p:nvPr>
            <p:ph type="title"/>
          </p:nvPr>
        </p:nvSpPr>
        <p:spPr>
          <a:xfrm>
            <a:off x="422031" y="290147"/>
            <a:ext cx="8580567" cy="975945"/>
          </a:xfrm>
          <a:prstGeom prst="rect">
            <a:avLst/>
          </a:prstGeom>
        </p:spPr>
        <p:txBody>
          <a:bodyPr rtlCol="0">
            <a:normAutofit/>
          </a:bodyPr>
          <a:lstStyle>
            <a:lvl1pPr>
              <a:defRPr>
                <a:solidFill>
                  <a:schemeClr val="bg1"/>
                </a:solidFill>
              </a:defRPr>
            </a:lvl1pPr>
          </a:lstStyle>
          <a:p>
            <a:r>
              <a:rPr lang="en-US"/>
              <a:t>Click to edit Master title style</a:t>
            </a:r>
            <a:endParaRPr lang="id-ID"/>
          </a:p>
        </p:txBody>
      </p:sp>
      <p:sp>
        <p:nvSpPr>
          <p:cNvPr id="9" name="Footer Placeholder 1">
            <a:extLst>
              <a:ext uri="{FF2B5EF4-FFF2-40B4-BE49-F238E27FC236}">
                <a16:creationId xmlns:a16="http://schemas.microsoft.com/office/drawing/2014/main" id="{5A549F63-12B3-6B45-941B-1C4FB05C02D5}"/>
              </a:ext>
            </a:extLst>
          </p:cNvPr>
          <p:cNvSpPr>
            <a:spLocks noGrp="1"/>
          </p:cNvSpPr>
          <p:nvPr>
            <p:ph type="ftr" sz="quarter" idx="12"/>
          </p:nvPr>
        </p:nvSpPr>
        <p:spPr/>
        <p:txBody>
          <a:bodyPr/>
          <a:lstStyle>
            <a:lvl1pPr>
              <a:defRPr/>
            </a:lvl1pPr>
          </a:lstStyle>
          <a:p>
            <a:pPr>
              <a:defRPr/>
            </a:pPr>
            <a:r>
              <a:rPr lang="en-US"/>
              <a:t>PRESENTATION TITLE  |  DATE</a:t>
            </a:r>
          </a:p>
        </p:txBody>
      </p:sp>
      <p:sp>
        <p:nvSpPr>
          <p:cNvPr id="10" name="Slide Number Placeholder 8">
            <a:extLst>
              <a:ext uri="{FF2B5EF4-FFF2-40B4-BE49-F238E27FC236}">
                <a16:creationId xmlns:a16="http://schemas.microsoft.com/office/drawing/2014/main" id="{65FCA31C-6ED6-4F4E-B0E6-C4E1844D1EEE}"/>
              </a:ext>
            </a:extLst>
          </p:cNvPr>
          <p:cNvSpPr>
            <a:spLocks noGrp="1"/>
          </p:cNvSpPr>
          <p:nvPr>
            <p:ph type="sldNum" sz="quarter" idx="13"/>
          </p:nvPr>
        </p:nvSpPr>
        <p:spPr/>
        <p:txBody>
          <a:bodyPr/>
          <a:lstStyle>
            <a:lvl1pPr>
              <a:defRPr/>
            </a:lvl1pPr>
          </a:lstStyle>
          <a:p>
            <a:pPr>
              <a:defRPr/>
            </a:pPr>
            <a:fld id="{9EE05B45-5336-C44F-A4AD-FB686027AF39}" type="slidenum">
              <a:rPr lang="en-US"/>
              <a:pPr>
                <a:defRPr/>
              </a:pPr>
              <a:t>‹#›</a:t>
            </a:fld>
            <a:endParaRPr lang="en-US"/>
          </a:p>
        </p:txBody>
      </p:sp>
    </p:spTree>
    <p:extLst>
      <p:ext uri="{BB962C8B-B14F-4D97-AF65-F5344CB8AC3E}">
        <p14:creationId xmlns:p14="http://schemas.microsoft.com/office/powerpoint/2010/main" val="11705017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Normal Center no title">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E362993B-40E5-094E-93D7-4EDBF0DD8FD3}"/>
              </a:ext>
            </a:extLst>
          </p:cNvPr>
          <p:cNvCxnSpPr>
            <a:cxnSpLocks/>
          </p:cNvCxnSpPr>
          <p:nvPr userDrawn="1"/>
        </p:nvCxnSpPr>
        <p:spPr>
          <a:xfrm>
            <a:off x="0" y="19050"/>
            <a:ext cx="12192000" cy="0"/>
          </a:xfrm>
          <a:prstGeom prst="line">
            <a:avLst/>
          </a:prstGeom>
          <a:ln w="57150">
            <a:gradFill>
              <a:gsLst>
                <a:gs pos="10000">
                  <a:schemeClr val="accent1"/>
                </a:gs>
                <a:gs pos="34000">
                  <a:schemeClr val="accent2">
                    <a:alpha val="85000"/>
                  </a:schemeClr>
                </a:gs>
                <a:gs pos="56000">
                  <a:schemeClr val="accent3">
                    <a:alpha val="65000"/>
                  </a:schemeClr>
                </a:gs>
                <a:gs pos="78000">
                  <a:schemeClr val="accent5">
                    <a:alpha val="37000"/>
                  </a:schemeClr>
                </a:gs>
                <a:gs pos="95000">
                  <a:schemeClr val="accent5">
                    <a:alpha val="7000"/>
                  </a:schemeClr>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779369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6_Normal w/ image 4">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11335338-3AAE-E140-86C6-960BA27F6D9D}"/>
              </a:ext>
            </a:extLst>
          </p:cNvPr>
          <p:cNvCxnSpPr>
            <a:cxnSpLocks/>
          </p:cNvCxnSpPr>
          <p:nvPr userDrawn="1"/>
        </p:nvCxnSpPr>
        <p:spPr>
          <a:xfrm>
            <a:off x="0" y="19050"/>
            <a:ext cx="12192000" cy="0"/>
          </a:xfrm>
          <a:prstGeom prst="line">
            <a:avLst/>
          </a:prstGeom>
          <a:ln w="57150">
            <a:gradFill>
              <a:gsLst>
                <a:gs pos="10000">
                  <a:schemeClr val="accent1"/>
                </a:gs>
                <a:gs pos="34000">
                  <a:schemeClr val="accent2">
                    <a:alpha val="85000"/>
                  </a:schemeClr>
                </a:gs>
                <a:gs pos="56000">
                  <a:schemeClr val="accent3">
                    <a:alpha val="65000"/>
                  </a:schemeClr>
                </a:gs>
                <a:gs pos="78000">
                  <a:schemeClr val="accent5">
                    <a:alpha val="37000"/>
                  </a:schemeClr>
                </a:gs>
                <a:gs pos="95000">
                  <a:schemeClr val="accent5">
                    <a:alpha val="7000"/>
                  </a:schemeClr>
                </a:gs>
              </a:gsLst>
              <a:lin ang="0" scaled="0"/>
            </a:gradFill>
          </a:ln>
        </p:spPr>
        <p:style>
          <a:lnRef idx="1">
            <a:schemeClr val="accent1"/>
          </a:lnRef>
          <a:fillRef idx="0">
            <a:schemeClr val="accent1"/>
          </a:fillRef>
          <a:effectRef idx="0">
            <a:schemeClr val="accent1"/>
          </a:effectRef>
          <a:fontRef idx="minor">
            <a:schemeClr val="tx1"/>
          </a:fontRef>
        </p:style>
      </p:cxnSp>
      <p:sp>
        <p:nvSpPr>
          <p:cNvPr id="3" name="Picture Placeholder 2"/>
          <p:cNvSpPr>
            <a:spLocks noGrp="1"/>
          </p:cNvSpPr>
          <p:nvPr>
            <p:ph type="pic" sz="quarter" idx="11"/>
          </p:nvPr>
        </p:nvSpPr>
        <p:spPr>
          <a:xfrm>
            <a:off x="0" y="0"/>
            <a:ext cx="12192000" cy="6291072"/>
          </a:xfrm>
        </p:spPr>
        <p:txBody>
          <a:bodyPr rtlCol="0">
            <a:noAutofit/>
          </a:bodyPr>
          <a:lstStyle/>
          <a:p>
            <a:pPr lvl="0"/>
            <a:endParaRPr lang="id-ID" noProof="0"/>
          </a:p>
        </p:txBody>
      </p:sp>
      <p:sp>
        <p:nvSpPr>
          <p:cNvPr id="5" name="Title Placeholder 1"/>
          <p:cNvSpPr>
            <a:spLocks noGrp="1"/>
          </p:cNvSpPr>
          <p:nvPr>
            <p:ph type="title"/>
          </p:nvPr>
        </p:nvSpPr>
        <p:spPr>
          <a:xfrm>
            <a:off x="422031" y="290147"/>
            <a:ext cx="11394831" cy="975945"/>
          </a:xfrm>
          <a:prstGeom prst="rect">
            <a:avLst/>
          </a:prstGeom>
        </p:spPr>
        <p:txBody>
          <a:bodyPr rtlCol="0">
            <a:normAutofit/>
          </a:bodyPr>
          <a:lstStyle/>
          <a:p>
            <a:r>
              <a:rPr lang="en-US"/>
              <a:t>Click to edit Master title style</a:t>
            </a:r>
            <a:endParaRPr lang="id-ID"/>
          </a:p>
        </p:txBody>
      </p:sp>
      <p:sp>
        <p:nvSpPr>
          <p:cNvPr id="6" name="Footer Placeholder 1">
            <a:extLst>
              <a:ext uri="{FF2B5EF4-FFF2-40B4-BE49-F238E27FC236}">
                <a16:creationId xmlns:a16="http://schemas.microsoft.com/office/drawing/2014/main" id="{E43691B7-DA8F-3E42-9F87-196DFAE33ED2}"/>
              </a:ext>
            </a:extLst>
          </p:cNvPr>
          <p:cNvSpPr>
            <a:spLocks noGrp="1"/>
          </p:cNvSpPr>
          <p:nvPr>
            <p:ph type="ftr" sz="quarter" idx="12"/>
          </p:nvPr>
        </p:nvSpPr>
        <p:spPr/>
        <p:txBody>
          <a:bodyPr/>
          <a:lstStyle>
            <a:lvl1pPr>
              <a:defRPr/>
            </a:lvl1pPr>
          </a:lstStyle>
          <a:p>
            <a:pPr>
              <a:defRPr/>
            </a:pPr>
            <a:r>
              <a:rPr lang="en-US"/>
              <a:t>PRESENTATION TITLE  |  DATE</a:t>
            </a:r>
          </a:p>
        </p:txBody>
      </p:sp>
      <p:sp>
        <p:nvSpPr>
          <p:cNvPr id="7" name="Slide Number Placeholder 5">
            <a:extLst>
              <a:ext uri="{FF2B5EF4-FFF2-40B4-BE49-F238E27FC236}">
                <a16:creationId xmlns:a16="http://schemas.microsoft.com/office/drawing/2014/main" id="{B3C010BF-A290-0C46-BC8B-8AB07F70483E}"/>
              </a:ext>
            </a:extLst>
          </p:cNvPr>
          <p:cNvSpPr>
            <a:spLocks noGrp="1"/>
          </p:cNvSpPr>
          <p:nvPr>
            <p:ph type="sldNum" sz="quarter" idx="13"/>
          </p:nvPr>
        </p:nvSpPr>
        <p:spPr/>
        <p:txBody>
          <a:bodyPr/>
          <a:lstStyle>
            <a:lvl1pPr>
              <a:defRPr/>
            </a:lvl1pPr>
          </a:lstStyle>
          <a:p>
            <a:pPr>
              <a:defRPr/>
            </a:pPr>
            <a:fld id="{01A6BB88-F0C7-0344-AEAB-AB1D8BD31E57}" type="slidenum">
              <a:rPr lang="en-US"/>
              <a:pPr>
                <a:defRPr/>
              </a:pPr>
              <a:t>‹#›</a:t>
            </a:fld>
            <a:endParaRPr lang="en-US"/>
          </a:p>
        </p:txBody>
      </p:sp>
    </p:spTree>
    <p:extLst>
      <p:ext uri="{BB962C8B-B14F-4D97-AF65-F5344CB8AC3E}">
        <p14:creationId xmlns:p14="http://schemas.microsoft.com/office/powerpoint/2010/main" val="27196079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Normal Center 4 images">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674E9B62-A40C-9E42-94F0-03FB92DB8B58}"/>
              </a:ext>
            </a:extLst>
          </p:cNvPr>
          <p:cNvCxnSpPr>
            <a:cxnSpLocks/>
          </p:cNvCxnSpPr>
          <p:nvPr userDrawn="1"/>
        </p:nvCxnSpPr>
        <p:spPr>
          <a:xfrm>
            <a:off x="0" y="19050"/>
            <a:ext cx="12192000" cy="0"/>
          </a:xfrm>
          <a:prstGeom prst="line">
            <a:avLst/>
          </a:prstGeom>
          <a:ln w="57150">
            <a:gradFill>
              <a:gsLst>
                <a:gs pos="10000">
                  <a:schemeClr val="accent1"/>
                </a:gs>
                <a:gs pos="34000">
                  <a:schemeClr val="accent2">
                    <a:alpha val="85000"/>
                  </a:schemeClr>
                </a:gs>
                <a:gs pos="56000">
                  <a:schemeClr val="accent3">
                    <a:alpha val="65000"/>
                  </a:schemeClr>
                </a:gs>
                <a:gs pos="78000">
                  <a:schemeClr val="accent5">
                    <a:alpha val="37000"/>
                  </a:schemeClr>
                </a:gs>
                <a:gs pos="95000">
                  <a:schemeClr val="accent5">
                    <a:alpha val="7000"/>
                  </a:schemeClr>
                </a:gs>
              </a:gsLst>
              <a:lin ang="0" scaled="0"/>
            </a:gradFill>
          </a:ln>
        </p:spPr>
        <p:style>
          <a:lnRef idx="1">
            <a:schemeClr val="accent1"/>
          </a:lnRef>
          <a:fillRef idx="0">
            <a:schemeClr val="accent1"/>
          </a:fillRef>
          <a:effectRef idx="0">
            <a:schemeClr val="accent1"/>
          </a:effectRef>
          <a:fontRef idx="minor">
            <a:schemeClr val="tx1"/>
          </a:fontRef>
        </p:style>
      </p:cxnSp>
      <p:sp>
        <p:nvSpPr>
          <p:cNvPr id="4" name="Picture Placeholder 2"/>
          <p:cNvSpPr>
            <a:spLocks noGrp="1"/>
          </p:cNvSpPr>
          <p:nvPr>
            <p:ph type="pic" sz="quarter" idx="19"/>
          </p:nvPr>
        </p:nvSpPr>
        <p:spPr>
          <a:xfrm>
            <a:off x="0" y="2212975"/>
            <a:ext cx="3037024" cy="2438400"/>
          </a:xfrm>
          <a:prstGeom prst="rect">
            <a:avLst/>
          </a:prstGeom>
        </p:spPr>
        <p:txBody>
          <a:bodyPr rtlCol="0">
            <a:noAutofit/>
          </a:bodyPr>
          <a:lstStyle/>
          <a:p>
            <a:pPr lvl="0"/>
            <a:endParaRPr lang="id-ID" noProof="0"/>
          </a:p>
        </p:txBody>
      </p:sp>
      <p:sp>
        <p:nvSpPr>
          <p:cNvPr id="5" name="Picture Placeholder 2"/>
          <p:cNvSpPr>
            <a:spLocks noGrp="1"/>
          </p:cNvSpPr>
          <p:nvPr>
            <p:ph type="pic" sz="quarter" idx="20"/>
          </p:nvPr>
        </p:nvSpPr>
        <p:spPr>
          <a:xfrm>
            <a:off x="3047585" y="2212975"/>
            <a:ext cx="2991886" cy="2438400"/>
          </a:xfrm>
          <a:prstGeom prst="rect">
            <a:avLst/>
          </a:prstGeom>
        </p:spPr>
        <p:txBody>
          <a:bodyPr rtlCol="0">
            <a:noAutofit/>
          </a:bodyPr>
          <a:lstStyle/>
          <a:p>
            <a:pPr lvl="0"/>
            <a:endParaRPr lang="id-ID" noProof="0"/>
          </a:p>
        </p:txBody>
      </p:sp>
      <p:sp>
        <p:nvSpPr>
          <p:cNvPr id="6" name="Picture Placeholder 2"/>
          <p:cNvSpPr>
            <a:spLocks noGrp="1"/>
          </p:cNvSpPr>
          <p:nvPr>
            <p:ph type="pic" sz="quarter" idx="21"/>
          </p:nvPr>
        </p:nvSpPr>
        <p:spPr>
          <a:xfrm>
            <a:off x="6063284" y="2212975"/>
            <a:ext cx="3100594" cy="2438400"/>
          </a:xfrm>
          <a:prstGeom prst="rect">
            <a:avLst/>
          </a:prstGeom>
        </p:spPr>
        <p:txBody>
          <a:bodyPr rtlCol="0">
            <a:noAutofit/>
          </a:bodyPr>
          <a:lstStyle/>
          <a:p>
            <a:pPr lvl="0"/>
            <a:endParaRPr lang="id-ID" noProof="0"/>
          </a:p>
        </p:txBody>
      </p:sp>
      <p:sp>
        <p:nvSpPr>
          <p:cNvPr id="7" name="Picture Placeholder 2"/>
          <p:cNvSpPr>
            <a:spLocks noGrp="1"/>
          </p:cNvSpPr>
          <p:nvPr>
            <p:ph type="pic" sz="quarter" idx="22"/>
          </p:nvPr>
        </p:nvSpPr>
        <p:spPr>
          <a:xfrm>
            <a:off x="9163878" y="2212975"/>
            <a:ext cx="3028122" cy="2438400"/>
          </a:xfrm>
          <a:prstGeom prst="rect">
            <a:avLst/>
          </a:prstGeom>
        </p:spPr>
        <p:txBody>
          <a:bodyPr rtlCol="0">
            <a:noAutofit/>
          </a:bodyPr>
          <a:lstStyle/>
          <a:p>
            <a:pPr lvl="0"/>
            <a:endParaRPr lang="id-ID" noProof="0"/>
          </a:p>
        </p:txBody>
      </p:sp>
      <p:sp>
        <p:nvSpPr>
          <p:cNvPr id="8" name="Text Placeholder 7"/>
          <p:cNvSpPr>
            <a:spLocks noGrp="1"/>
          </p:cNvSpPr>
          <p:nvPr>
            <p:ph type="body" sz="quarter" idx="10"/>
          </p:nvPr>
        </p:nvSpPr>
        <p:spPr>
          <a:xfrm>
            <a:off x="422031" y="1329182"/>
            <a:ext cx="11394831" cy="436908"/>
          </a:xfrm>
        </p:spPr>
        <p:txBody>
          <a:bodyPr>
            <a:normAutofit/>
          </a:bodyPr>
          <a:lstStyle>
            <a:lvl1pPr marL="0" indent="0" algn="l">
              <a:buNone/>
              <a:defRPr sz="1800">
                <a:solidFill>
                  <a:schemeClr val="tx1"/>
                </a:solidFill>
                <a:latin typeface="+mn-lt"/>
              </a:defRPr>
            </a:lvl1pPr>
          </a:lstStyle>
          <a:p>
            <a:pPr lvl="0"/>
            <a:r>
              <a:rPr lang="en-US"/>
              <a:t>Click to edit Master text styles</a:t>
            </a:r>
          </a:p>
        </p:txBody>
      </p:sp>
      <p:sp>
        <p:nvSpPr>
          <p:cNvPr id="9" name="Title Placeholder 1"/>
          <p:cNvSpPr>
            <a:spLocks noGrp="1"/>
          </p:cNvSpPr>
          <p:nvPr>
            <p:ph type="title"/>
          </p:nvPr>
        </p:nvSpPr>
        <p:spPr>
          <a:xfrm>
            <a:off x="422031" y="290147"/>
            <a:ext cx="11394831" cy="975945"/>
          </a:xfrm>
          <a:prstGeom prst="rect">
            <a:avLst/>
          </a:prstGeom>
        </p:spPr>
        <p:txBody>
          <a:bodyPr rtlCol="0">
            <a:normAutofit/>
          </a:bodyPr>
          <a:lstStyle/>
          <a:p>
            <a:r>
              <a:rPr lang="en-US"/>
              <a:t>Click to edit Master title style</a:t>
            </a:r>
            <a:endParaRPr lang="id-ID"/>
          </a:p>
        </p:txBody>
      </p:sp>
      <p:sp>
        <p:nvSpPr>
          <p:cNvPr id="11" name="Footer Placeholder 1">
            <a:extLst>
              <a:ext uri="{FF2B5EF4-FFF2-40B4-BE49-F238E27FC236}">
                <a16:creationId xmlns:a16="http://schemas.microsoft.com/office/drawing/2014/main" id="{BD1D5E7B-CB1E-214D-8984-10BA422DE318}"/>
              </a:ext>
            </a:extLst>
          </p:cNvPr>
          <p:cNvSpPr>
            <a:spLocks noGrp="1"/>
          </p:cNvSpPr>
          <p:nvPr>
            <p:ph type="ftr" sz="quarter" idx="23"/>
          </p:nvPr>
        </p:nvSpPr>
        <p:spPr/>
        <p:txBody>
          <a:bodyPr/>
          <a:lstStyle>
            <a:lvl1pPr>
              <a:defRPr/>
            </a:lvl1pPr>
          </a:lstStyle>
          <a:p>
            <a:pPr>
              <a:defRPr/>
            </a:pPr>
            <a:r>
              <a:rPr lang="en-US"/>
              <a:t>PRESENTATION TITLE  |  DATE</a:t>
            </a:r>
          </a:p>
        </p:txBody>
      </p:sp>
      <p:sp>
        <p:nvSpPr>
          <p:cNvPr id="12" name="Slide Number Placeholder 2">
            <a:extLst>
              <a:ext uri="{FF2B5EF4-FFF2-40B4-BE49-F238E27FC236}">
                <a16:creationId xmlns:a16="http://schemas.microsoft.com/office/drawing/2014/main" id="{EFF6431C-9B5F-2A49-AB28-FEEE452C484F}"/>
              </a:ext>
            </a:extLst>
          </p:cNvPr>
          <p:cNvSpPr>
            <a:spLocks noGrp="1"/>
          </p:cNvSpPr>
          <p:nvPr>
            <p:ph type="sldNum" sz="quarter" idx="24"/>
          </p:nvPr>
        </p:nvSpPr>
        <p:spPr/>
        <p:txBody>
          <a:bodyPr/>
          <a:lstStyle>
            <a:lvl1pPr>
              <a:defRPr/>
            </a:lvl1pPr>
          </a:lstStyle>
          <a:p>
            <a:pPr>
              <a:defRPr/>
            </a:pPr>
            <a:fld id="{20E9653D-E613-7341-A2FD-74CE1E9CA144}" type="slidenum">
              <a:rPr lang="en-US"/>
              <a:pPr>
                <a:defRPr/>
              </a:pPr>
              <a:t>‹#›</a:t>
            </a:fld>
            <a:endParaRPr lang="en-US"/>
          </a:p>
        </p:txBody>
      </p:sp>
    </p:spTree>
    <p:extLst>
      <p:ext uri="{BB962C8B-B14F-4D97-AF65-F5344CB8AC3E}">
        <p14:creationId xmlns:p14="http://schemas.microsoft.com/office/powerpoint/2010/main" val="213358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_Normal Center 4 images 2">
    <p:spTree>
      <p:nvGrpSpPr>
        <p:cNvPr id="1" name=""/>
        <p:cNvGrpSpPr/>
        <p:nvPr/>
      </p:nvGrpSpPr>
      <p:grpSpPr>
        <a:xfrm>
          <a:off x="0" y="0"/>
          <a:ext cx="0" cy="0"/>
          <a:chOff x="0" y="0"/>
          <a:chExt cx="0" cy="0"/>
        </a:xfrm>
      </p:grpSpPr>
      <p:sp>
        <p:nvSpPr>
          <p:cNvPr id="4" name="Picture Placeholder 2"/>
          <p:cNvSpPr>
            <a:spLocks noGrp="1"/>
          </p:cNvSpPr>
          <p:nvPr>
            <p:ph type="pic" sz="quarter" idx="19"/>
          </p:nvPr>
        </p:nvSpPr>
        <p:spPr>
          <a:xfrm>
            <a:off x="0" y="0"/>
            <a:ext cx="3037024" cy="3485322"/>
          </a:xfrm>
          <a:prstGeom prst="rect">
            <a:avLst/>
          </a:prstGeom>
        </p:spPr>
        <p:txBody>
          <a:bodyPr rtlCol="0">
            <a:noAutofit/>
          </a:bodyPr>
          <a:lstStyle/>
          <a:p>
            <a:pPr lvl="0"/>
            <a:endParaRPr lang="id-ID" noProof="0"/>
          </a:p>
        </p:txBody>
      </p:sp>
      <p:sp>
        <p:nvSpPr>
          <p:cNvPr id="5" name="Picture Placeholder 2"/>
          <p:cNvSpPr>
            <a:spLocks noGrp="1"/>
          </p:cNvSpPr>
          <p:nvPr>
            <p:ph type="pic" sz="quarter" idx="20"/>
          </p:nvPr>
        </p:nvSpPr>
        <p:spPr>
          <a:xfrm>
            <a:off x="3047585" y="0"/>
            <a:ext cx="2991886" cy="3485322"/>
          </a:xfrm>
          <a:prstGeom prst="rect">
            <a:avLst/>
          </a:prstGeom>
        </p:spPr>
        <p:txBody>
          <a:bodyPr rtlCol="0">
            <a:noAutofit/>
          </a:bodyPr>
          <a:lstStyle/>
          <a:p>
            <a:pPr lvl="0"/>
            <a:endParaRPr lang="id-ID" noProof="0"/>
          </a:p>
        </p:txBody>
      </p:sp>
      <p:sp>
        <p:nvSpPr>
          <p:cNvPr id="6" name="Picture Placeholder 2"/>
          <p:cNvSpPr>
            <a:spLocks noGrp="1"/>
          </p:cNvSpPr>
          <p:nvPr>
            <p:ph type="pic" sz="quarter" idx="21"/>
          </p:nvPr>
        </p:nvSpPr>
        <p:spPr>
          <a:xfrm>
            <a:off x="6063284" y="0"/>
            <a:ext cx="3100594" cy="3485322"/>
          </a:xfrm>
          <a:prstGeom prst="rect">
            <a:avLst/>
          </a:prstGeom>
        </p:spPr>
        <p:txBody>
          <a:bodyPr rtlCol="0">
            <a:noAutofit/>
          </a:bodyPr>
          <a:lstStyle/>
          <a:p>
            <a:pPr lvl="0"/>
            <a:endParaRPr lang="id-ID" noProof="0"/>
          </a:p>
        </p:txBody>
      </p:sp>
      <p:sp>
        <p:nvSpPr>
          <p:cNvPr id="7" name="Picture Placeholder 2"/>
          <p:cNvSpPr>
            <a:spLocks noGrp="1"/>
          </p:cNvSpPr>
          <p:nvPr>
            <p:ph type="pic" sz="quarter" idx="22"/>
          </p:nvPr>
        </p:nvSpPr>
        <p:spPr>
          <a:xfrm>
            <a:off x="9163878" y="0"/>
            <a:ext cx="3028122" cy="3485322"/>
          </a:xfrm>
          <a:prstGeom prst="rect">
            <a:avLst/>
          </a:prstGeom>
        </p:spPr>
        <p:txBody>
          <a:bodyPr rtlCol="0">
            <a:noAutofit/>
          </a:bodyPr>
          <a:lstStyle/>
          <a:p>
            <a:pPr lvl="0"/>
            <a:endParaRPr lang="id-ID" noProof="0"/>
          </a:p>
        </p:txBody>
      </p:sp>
      <p:sp>
        <p:nvSpPr>
          <p:cNvPr id="8" name="Content Placeholder 8"/>
          <p:cNvSpPr>
            <a:spLocks noGrp="1"/>
          </p:cNvSpPr>
          <p:nvPr>
            <p:ph sz="quarter" idx="15"/>
          </p:nvPr>
        </p:nvSpPr>
        <p:spPr>
          <a:xfrm>
            <a:off x="547688" y="3619500"/>
            <a:ext cx="11095037" cy="260191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1">
            <a:extLst>
              <a:ext uri="{FF2B5EF4-FFF2-40B4-BE49-F238E27FC236}">
                <a16:creationId xmlns:a16="http://schemas.microsoft.com/office/drawing/2014/main" id="{65E15171-E841-7B4B-8DC0-201DAD781E0E}"/>
              </a:ext>
            </a:extLst>
          </p:cNvPr>
          <p:cNvSpPr>
            <a:spLocks noGrp="1"/>
          </p:cNvSpPr>
          <p:nvPr>
            <p:ph type="ftr" sz="quarter" idx="23"/>
          </p:nvPr>
        </p:nvSpPr>
        <p:spPr/>
        <p:txBody>
          <a:bodyPr/>
          <a:lstStyle>
            <a:lvl1pPr>
              <a:defRPr/>
            </a:lvl1pPr>
          </a:lstStyle>
          <a:p>
            <a:pPr>
              <a:defRPr/>
            </a:pPr>
            <a:r>
              <a:rPr lang="en-US"/>
              <a:t>PRESENTATION TITLE  |  DATE</a:t>
            </a:r>
          </a:p>
        </p:txBody>
      </p:sp>
      <p:sp>
        <p:nvSpPr>
          <p:cNvPr id="10" name="Slide Number Placeholder 2">
            <a:extLst>
              <a:ext uri="{FF2B5EF4-FFF2-40B4-BE49-F238E27FC236}">
                <a16:creationId xmlns:a16="http://schemas.microsoft.com/office/drawing/2014/main" id="{311DE764-0523-1742-9A40-E32E5408DE2E}"/>
              </a:ext>
            </a:extLst>
          </p:cNvPr>
          <p:cNvSpPr>
            <a:spLocks noGrp="1"/>
          </p:cNvSpPr>
          <p:nvPr>
            <p:ph type="sldNum" sz="quarter" idx="24"/>
          </p:nvPr>
        </p:nvSpPr>
        <p:spPr/>
        <p:txBody>
          <a:bodyPr/>
          <a:lstStyle>
            <a:lvl1pPr>
              <a:defRPr/>
            </a:lvl1pPr>
          </a:lstStyle>
          <a:p>
            <a:pPr>
              <a:defRPr/>
            </a:pPr>
            <a:fld id="{BD6AEE81-F656-8743-8AD7-35B2B43072B8}" type="slidenum">
              <a:rPr lang="en-US"/>
              <a:pPr>
                <a:defRPr/>
              </a:pPr>
              <a:t>‹#›</a:t>
            </a:fld>
            <a:endParaRPr lang="en-US"/>
          </a:p>
        </p:txBody>
      </p:sp>
    </p:spTree>
    <p:extLst>
      <p:ext uri="{BB962C8B-B14F-4D97-AF65-F5344CB8AC3E}">
        <p14:creationId xmlns:p14="http://schemas.microsoft.com/office/powerpoint/2010/main" val="42769049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5_circle 1">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61114E2E-2EDE-AE44-902D-3F4532FBCCF3}"/>
              </a:ext>
            </a:extLst>
          </p:cNvPr>
          <p:cNvCxnSpPr>
            <a:cxnSpLocks/>
          </p:cNvCxnSpPr>
          <p:nvPr userDrawn="1"/>
        </p:nvCxnSpPr>
        <p:spPr>
          <a:xfrm>
            <a:off x="0" y="19050"/>
            <a:ext cx="12192000" cy="0"/>
          </a:xfrm>
          <a:prstGeom prst="line">
            <a:avLst/>
          </a:prstGeom>
          <a:ln w="57150">
            <a:gradFill>
              <a:gsLst>
                <a:gs pos="10000">
                  <a:schemeClr val="accent1"/>
                </a:gs>
                <a:gs pos="34000">
                  <a:schemeClr val="accent2">
                    <a:alpha val="85000"/>
                  </a:schemeClr>
                </a:gs>
                <a:gs pos="56000">
                  <a:schemeClr val="accent3">
                    <a:alpha val="65000"/>
                  </a:schemeClr>
                </a:gs>
                <a:gs pos="78000">
                  <a:schemeClr val="accent5">
                    <a:alpha val="37000"/>
                  </a:schemeClr>
                </a:gs>
                <a:gs pos="95000">
                  <a:schemeClr val="accent5">
                    <a:alpha val="7000"/>
                  </a:schemeClr>
                </a:gs>
              </a:gsLst>
              <a:lin ang="0" scaled="0"/>
            </a:gradFill>
          </a:ln>
        </p:spPr>
        <p:style>
          <a:lnRef idx="1">
            <a:schemeClr val="accent1"/>
          </a:lnRef>
          <a:fillRef idx="0">
            <a:schemeClr val="accent1"/>
          </a:fillRef>
          <a:effectRef idx="0">
            <a:schemeClr val="accent1"/>
          </a:effectRef>
          <a:fontRef idx="minor">
            <a:schemeClr val="tx1"/>
          </a:fontRef>
        </p:style>
      </p:cxnSp>
      <p:sp>
        <p:nvSpPr>
          <p:cNvPr id="14" name="Picture Placeholder 3"/>
          <p:cNvSpPr>
            <a:spLocks noGrp="1" noChangeAspect="1"/>
          </p:cNvSpPr>
          <p:nvPr>
            <p:ph type="pic" sz="quarter" idx="11"/>
          </p:nvPr>
        </p:nvSpPr>
        <p:spPr>
          <a:xfrm>
            <a:off x="1442872" y="2504663"/>
            <a:ext cx="2520000" cy="2520000"/>
          </a:xfrm>
          <a:prstGeom prst="ellipse">
            <a:avLst/>
          </a:prstGeom>
        </p:spPr>
        <p:txBody>
          <a:bodyPr lIns="182880" tIns="91440" rIns="182880" bIns="91440" rtlCol="0">
            <a:noAutofit/>
          </a:bodyPr>
          <a:lstStyle>
            <a:lvl1pPr marL="0" indent="0">
              <a:buFontTx/>
              <a:buNone/>
              <a:defRPr/>
            </a:lvl1pPr>
          </a:lstStyle>
          <a:p>
            <a:pPr lvl="0"/>
            <a:endParaRPr lang="en-US" noProof="0"/>
          </a:p>
        </p:txBody>
      </p:sp>
      <p:sp>
        <p:nvSpPr>
          <p:cNvPr id="16" name="Picture Placeholder 3"/>
          <p:cNvSpPr>
            <a:spLocks noGrp="1" noChangeAspect="1"/>
          </p:cNvSpPr>
          <p:nvPr>
            <p:ph type="pic" sz="quarter" idx="12"/>
          </p:nvPr>
        </p:nvSpPr>
        <p:spPr>
          <a:xfrm>
            <a:off x="4732617" y="2504663"/>
            <a:ext cx="2520000" cy="2520000"/>
          </a:xfrm>
          <a:prstGeom prst="ellipse">
            <a:avLst/>
          </a:prstGeom>
        </p:spPr>
        <p:txBody>
          <a:bodyPr lIns="182880" tIns="91440" rIns="182880" bIns="91440" rtlCol="0">
            <a:noAutofit/>
          </a:bodyPr>
          <a:lstStyle>
            <a:lvl1pPr marL="0" indent="0">
              <a:buFontTx/>
              <a:buNone/>
              <a:defRPr/>
            </a:lvl1pPr>
          </a:lstStyle>
          <a:p>
            <a:pPr lvl="0"/>
            <a:endParaRPr lang="en-US" noProof="0"/>
          </a:p>
        </p:txBody>
      </p:sp>
      <p:sp>
        <p:nvSpPr>
          <p:cNvPr id="17" name="Picture Placeholder 3"/>
          <p:cNvSpPr>
            <a:spLocks noGrp="1" noChangeAspect="1"/>
          </p:cNvSpPr>
          <p:nvPr>
            <p:ph type="pic" sz="quarter" idx="13"/>
          </p:nvPr>
        </p:nvSpPr>
        <p:spPr>
          <a:xfrm>
            <a:off x="8022362" y="2504663"/>
            <a:ext cx="2520000" cy="2520000"/>
          </a:xfrm>
          <a:prstGeom prst="ellipse">
            <a:avLst/>
          </a:prstGeom>
        </p:spPr>
        <p:txBody>
          <a:bodyPr lIns="182880" tIns="91440" rIns="182880" bIns="91440" rtlCol="0">
            <a:noAutofit/>
          </a:bodyPr>
          <a:lstStyle>
            <a:lvl1pPr marL="0" indent="0">
              <a:buFontTx/>
              <a:buNone/>
              <a:defRPr/>
            </a:lvl1pPr>
          </a:lstStyle>
          <a:p>
            <a:pPr lvl="0"/>
            <a:endParaRPr lang="en-US" noProof="0"/>
          </a:p>
        </p:txBody>
      </p:sp>
      <p:sp>
        <p:nvSpPr>
          <p:cNvPr id="9" name="Text Placeholder 7"/>
          <p:cNvSpPr>
            <a:spLocks noGrp="1"/>
          </p:cNvSpPr>
          <p:nvPr>
            <p:ph type="body" sz="quarter" idx="10"/>
          </p:nvPr>
        </p:nvSpPr>
        <p:spPr>
          <a:xfrm>
            <a:off x="422031" y="1329182"/>
            <a:ext cx="11394831" cy="436908"/>
          </a:xfrm>
        </p:spPr>
        <p:txBody>
          <a:bodyPr>
            <a:normAutofit/>
          </a:bodyPr>
          <a:lstStyle>
            <a:lvl1pPr marL="0" indent="0" algn="l">
              <a:buNone/>
              <a:defRPr sz="1800">
                <a:solidFill>
                  <a:schemeClr val="tx1"/>
                </a:solidFill>
                <a:latin typeface="+mn-lt"/>
              </a:defRPr>
            </a:lvl1pPr>
          </a:lstStyle>
          <a:p>
            <a:pPr lvl="0"/>
            <a:r>
              <a:rPr lang="en-US"/>
              <a:t>Click to edit Master text styles</a:t>
            </a:r>
          </a:p>
        </p:txBody>
      </p:sp>
      <p:sp>
        <p:nvSpPr>
          <p:cNvPr id="10" name="Title Placeholder 1"/>
          <p:cNvSpPr>
            <a:spLocks noGrp="1"/>
          </p:cNvSpPr>
          <p:nvPr>
            <p:ph type="title"/>
          </p:nvPr>
        </p:nvSpPr>
        <p:spPr>
          <a:xfrm>
            <a:off x="422031" y="290147"/>
            <a:ext cx="11394831" cy="975945"/>
          </a:xfrm>
          <a:prstGeom prst="rect">
            <a:avLst/>
          </a:prstGeom>
        </p:spPr>
        <p:txBody>
          <a:bodyPr rtlCol="0">
            <a:normAutofit/>
          </a:bodyPr>
          <a:lstStyle/>
          <a:p>
            <a:r>
              <a:rPr lang="en-US"/>
              <a:t>Click to edit Master title style</a:t>
            </a:r>
            <a:endParaRPr lang="id-ID"/>
          </a:p>
        </p:txBody>
      </p:sp>
      <p:sp>
        <p:nvSpPr>
          <p:cNvPr id="8" name="Footer Placeholder 1">
            <a:extLst>
              <a:ext uri="{FF2B5EF4-FFF2-40B4-BE49-F238E27FC236}">
                <a16:creationId xmlns:a16="http://schemas.microsoft.com/office/drawing/2014/main" id="{A84A9555-CF33-6F4E-B553-82FA88D4BB06}"/>
              </a:ext>
            </a:extLst>
          </p:cNvPr>
          <p:cNvSpPr>
            <a:spLocks noGrp="1"/>
          </p:cNvSpPr>
          <p:nvPr>
            <p:ph type="ftr" sz="quarter" idx="14"/>
          </p:nvPr>
        </p:nvSpPr>
        <p:spPr/>
        <p:txBody>
          <a:bodyPr/>
          <a:lstStyle>
            <a:lvl1pPr>
              <a:defRPr/>
            </a:lvl1pPr>
          </a:lstStyle>
          <a:p>
            <a:pPr>
              <a:defRPr/>
            </a:pPr>
            <a:r>
              <a:rPr lang="en-US"/>
              <a:t>PRESENTATION TITLE  |  DATE</a:t>
            </a:r>
          </a:p>
        </p:txBody>
      </p:sp>
      <p:sp>
        <p:nvSpPr>
          <p:cNvPr id="11" name="Slide Number Placeholder 2">
            <a:extLst>
              <a:ext uri="{FF2B5EF4-FFF2-40B4-BE49-F238E27FC236}">
                <a16:creationId xmlns:a16="http://schemas.microsoft.com/office/drawing/2014/main" id="{61026EF4-CFD6-A34C-80E0-CF35915D62CC}"/>
              </a:ext>
            </a:extLst>
          </p:cNvPr>
          <p:cNvSpPr>
            <a:spLocks noGrp="1"/>
          </p:cNvSpPr>
          <p:nvPr>
            <p:ph type="sldNum" sz="quarter" idx="15"/>
          </p:nvPr>
        </p:nvSpPr>
        <p:spPr/>
        <p:txBody>
          <a:bodyPr/>
          <a:lstStyle>
            <a:lvl1pPr>
              <a:defRPr/>
            </a:lvl1pPr>
          </a:lstStyle>
          <a:p>
            <a:pPr>
              <a:defRPr/>
            </a:pPr>
            <a:fld id="{0470C7CE-E2E4-CE48-B8F7-D58F04336187}" type="slidenum">
              <a:rPr lang="en-US"/>
              <a:pPr>
                <a:defRPr/>
              </a:pPr>
              <a:t>‹#›</a:t>
            </a:fld>
            <a:endParaRPr lang="en-US"/>
          </a:p>
        </p:txBody>
      </p:sp>
    </p:spTree>
    <p:extLst>
      <p:ext uri="{BB962C8B-B14F-4D97-AF65-F5344CB8AC3E}">
        <p14:creationId xmlns:p14="http://schemas.microsoft.com/office/powerpoint/2010/main" val="37180839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pic>
        <p:nvPicPr>
          <p:cNvPr id="5" name="Picture 6" descr="A close up of a leaf&#10;&#10;Description automatically generated with medium confidence">
            <a:extLst>
              <a:ext uri="{FF2B5EF4-FFF2-40B4-BE49-F238E27FC236}">
                <a16:creationId xmlns:a16="http://schemas.microsoft.com/office/drawing/2014/main" id="{5FBFC745-BB7A-524C-862A-78C849BF077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t="2934" r="37256"/>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a:extLst>
              <a:ext uri="{FF2B5EF4-FFF2-40B4-BE49-F238E27FC236}">
                <a16:creationId xmlns:a16="http://schemas.microsoft.com/office/drawing/2014/main" id="{39A434A8-EC77-F44C-BC00-9BF920CD64F8}"/>
              </a:ext>
            </a:extLst>
          </p:cNvPr>
          <p:cNvCxnSpPr>
            <a:cxnSpLocks/>
          </p:cNvCxnSpPr>
          <p:nvPr userDrawn="1"/>
        </p:nvCxnSpPr>
        <p:spPr>
          <a:xfrm>
            <a:off x="384314" y="4794250"/>
            <a:ext cx="9117495" cy="0"/>
          </a:xfrm>
          <a:prstGeom prst="line">
            <a:avLst/>
          </a:prstGeom>
          <a:ln w="28575">
            <a:gradFill>
              <a:gsLst>
                <a:gs pos="10000">
                  <a:schemeClr val="accent1"/>
                </a:gs>
                <a:gs pos="34000">
                  <a:schemeClr val="accent2">
                    <a:alpha val="85000"/>
                  </a:schemeClr>
                </a:gs>
                <a:gs pos="56000">
                  <a:schemeClr val="accent3">
                    <a:alpha val="65000"/>
                  </a:schemeClr>
                </a:gs>
                <a:gs pos="78000">
                  <a:schemeClr val="accent5">
                    <a:alpha val="37000"/>
                  </a:schemeClr>
                </a:gs>
                <a:gs pos="95000">
                  <a:schemeClr val="accent5">
                    <a:alpha val="7000"/>
                  </a:schemeClr>
                </a:gs>
              </a:gsLst>
              <a:lin ang="0" scaled="0"/>
            </a:gradFill>
          </a:ln>
        </p:spPr>
        <p:style>
          <a:lnRef idx="1">
            <a:schemeClr val="accent1"/>
          </a:lnRef>
          <a:fillRef idx="0">
            <a:schemeClr val="accent1"/>
          </a:fillRef>
          <a:effectRef idx="0">
            <a:schemeClr val="accent1"/>
          </a:effectRef>
          <a:fontRef idx="minor">
            <a:schemeClr val="tx1"/>
          </a:fontRef>
        </p:style>
      </p:cxnSp>
      <p:pic>
        <p:nvPicPr>
          <p:cNvPr id="10" name="Picture 8" descr="Logo&#10;&#10;Description automatically generated">
            <a:extLst>
              <a:ext uri="{FF2B5EF4-FFF2-40B4-BE49-F238E27FC236}">
                <a16:creationId xmlns:a16="http://schemas.microsoft.com/office/drawing/2014/main" id="{5B92549C-B71F-0843-9912-5373150061D3}"/>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847263" y="6034088"/>
            <a:ext cx="1828800"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6"/>
          <p:cNvSpPr>
            <a:spLocks noGrp="1"/>
          </p:cNvSpPr>
          <p:nvPr>
            <p:ph type="title"/>
          </p:nvPr>
        </p:nvSpPr>
        <p:spPr>
          <a:xfrm>
            <a:off x="422031" y="290147"/>
            <a:ext cx="9146039" cy="4361366"/>
          </a:xfrm>
        </p:spPr>
        <p:txBody>
          <a:bodyPr>
            <a:noAutofit/>
          </a:bodyPr>
          <a:lstStyle>
            <a:lvl1pPr>
              <a:lnSpc>
                <a:spcPct val="80000"/>
              </a:lnSpc>
              <a:defRPr sz="9600" b="1"/>
            </a:lvl1pPr>
          </a:lstStyle>
          <a:p>
            <a:r>
              <a:rPr lang="en-US"/>
              <a:t>Click to edit Master title style</a:t>
            </a:r>
          </a:p>
        </p:txBody>
      </p:sp>
      <p:sp>
        <p:nvSpPr>
          <p:cNvPr id="8" name="Subtitle 2"/>
          <p:cNvSpPr>
            <a:spLocks noGrp="1"/>
          </p:cNvSpPr>
          <p:nvPr>
            <p:ph type="subTitle" idx="1"/>
          </p:nvPr>
        </p:nvSpPr>
        <p:spPr>
          <a:xfrm>
            <a:off x="420206" y="4932868"/>
            <a:ext cx="9144000" cy="540279"/>
          </a:xfrm>
        </p:spPr>
        <p:txBody>
          <a:bodyPr/>
          <a:lstStyle>
            <a:lvl1pPr marL="0" indent="0" algn="l">
              <a:buNone/>
              <a:defRPr sz="2400">
                <a:solidFill>
                  <a:schemeClr val="accent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ext Placeholder 82"/>
          <p:cNvSpPr>
            <a:spLocks noGrp="1"/>
          </p:cNvSpPr>
          <p:nvPr>
            <p:ph type="body" sz="quarter" idx="12"/>
          </p:nvPr>
        </p:nvSpPr>
        <p:spPr>
          <a:xfrm>
            <a:off x="411094" y="5538718"/>
            <a:ext cx="9156700" cy="530777"/>
          </a:xfrm>
        </p:spPr>
        <p:txBody>
          <a:bodyPr>
            <a:normAutofit/>
          </a:bodyPr>
          <a:lstStyle>
            <a:lvl1pPr marL="0" indent="0">
              <a:buNone/>
              <a:defRPr sz="1800">
                <a:solidFill>
                  <a:schemeClr val="accent6"/>
                </a:solidFill>
              </a:defRPr>
            </a:lvl1pPr>
            <a:lvl2pPr marL="457200" indent="0">
              <a:buNone/>
              <a:defRPr>
                <a:solidFill>
                  <a:schemeClr val="accent5"/>
                </a:solidFill>
              </a:defRPr>
            </a:lvl2pPr>
            <a:lvl3pPr marL="914400" indent="0">
              <a:buNone/>
              <a:defRPr>
                <a:solidFill>
                  <a:schemeClr val="accent5"/>
                </a:solidFill>
              </a:defRPr>
            </a:lvl3pPr>
            <a:lvl4pPr marL="1371600" indent="0">
              <a:buNone/>
              <a:defRPr>
                <a:solidFill>
                  <a:schemeClr val="accent5"/>
                </a:solidFill>
              </a:defRPr>
            </a:lvl4pPr>
            <a:lvl5pPr marL="1828800" indent="0">
              <a:buNone/>
              <a:defRPr>
                <a:solidFill>
                  <a:schemeClr val="accent5"/>
                </a:solidFill>
              </a:defRPr>
            </a:lvl5pPr>
          </a:lstStyle>
          <a:p>
            <a:pPr lvl="0"/>
            <a:r>
              <a:rPr lang="en-US"/>
              <a:t>Click to edit Master text styles</a:t>
            </a:r>
          </a:p>
        </p:txBody>
      </p:sp>
      <p:sp>
        <p:nvSpPr>
          <p:cNvPr id="11" name="Footer Placeholder 2">
            <a:extLst>
              <a:ext uri="{FF2B5EF4-FFF2-40B4-BE49-F238E27FC236}">
                <a16:creationId xmlns:a16="http://schemas.microsoft.com/office/drawing/2014/main" id="{FEAD9EA3-2F70-6742-882E-F3C0BE25BD18}"/>
              </a:ext>
            </a:extLst>
          </p:cNvPr>
          <p:cNvSpPr>
            <a:spLocks noGrp="1"/>
          </p:cNvSpPr>
          <p:nvPr>
            <p:ph type="ftr" sz="quarter" idx="13"/>
          </p:nvPr>
        </p:nvSpPr>
        <p:spPr/>
        <p:txBody>
          <a:bodyPr/>
          <a:lstStyle>
            <a:lvl1pPr>
              <a:defRPr/>
            </a:lvl1pPr>
          </a:lstStyle>
          <a:p>
            <a:pPr>
              <a:defRPr/>
            </a:pPr>
            <a:r>
              <a:rPr lang="en-US"/>
              <a:t>PRESENTATION TITLE  |  DATE</a:t>
            </a:r>
          </a:p>
        </p:txBody>
      </p:sp>
      <p:sp>
        <p:nvSpPr>
          <p:cNvPr id="12" name="Slide Number Placeholder 3">
            <a:extLst>
              <a:ext uri="{FF2B5EF4-FFF2-40B4-BE49-F238E27FC236}">
                <a16:creationId xmlns:a16="http://schemas.microsoft.com/office/drawing/2014/main" id="{C4558D1C-FCD8-F74D-A65B-9C5E77CE52F2}"/>
              </a:ext>
            </a:extLst>
          </p:cNvPr>
          <p:cNvSpPr>
            <a:spLocks noGrp="1"/>
          </p:cNvSpPr>
          <p:nvPr>
            <p:ph type="sldNum" sz="quarter" idx="14"/>
          </p:nvPr>
        </p:nvSpPr>
        <p:spPr/>
        <p:txBody>
          <a:bodyPr/>
          <a:lstStyle>
            <a:lvl1pPr>
              <a:defRPr/>
            </a:lvl1pPr>
          </a:lstStyle>
          <a:p>
            <a:pPr>
              <a:defRPr/>
            </a:pPr>
            <a:fld id="{A9ECFF83-B2F1-D641-91A4-584100C5B6C4}" type="slidenum">
              <a:rPr lang="en-US"/>
              <a:pPr>
                <a:defRPr/>
              </a:pPr>
              <a:t>‹#›</a:t>
            </a:fld>
            <a:endParaRPr lang="en-US"/>
          </a:p>
        </p:txBody>
      </p:sp>
    </p:spTree>
    <p:extLst>
      <p:ext uri="{BB962C8B-B14F-4D97-AF65-F5344CB8AC3E}">
        <p14:creationId xmlns:p14="http://schemas.microsoft.com/office/powerpoint/2010/main" val="153935356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5_Normal Center circle images 4">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44C408DB-8590-B94A-9DC2-DFB41970146C}"/>
              </a:ext>
            </a:extLst>
          </p:cNvPr>
          <p:cNvCxnSpPr>
            <a:cxnSpLocks/>
          </p:cNvCxnSpPr>
          <p:nvPr userDrawn="1"/>
        </p:nvCxnSpPr>
        <p:spPr>
          <a:xfrm>
            <a:off x="0" y="19050"/>
            <a:ext cx="12192000" cy="0"/>
          </a:xfrm>
          <a:prstGeom prst="line">
            <a:avLst/>
          </a:prstGeom>
          <a:ln w="57150">
            <a:gradFill>
              <a:gsLst>
                <a:gs pos="10000">
                  <a:schemeClr val="accent1"/>
                </a:gs>
                <a:gs pos="34000">
                  <a:schemeClr val="accent2">
                    <a:alpha val="85000"/>
                  </a:schemeClr>
                </a:gs>
                <a:gs pos="56000">
                  <a:schemeClr val="accent3">
                    <a:alpha val="65000"/>
                  </a:schemeClr>
                </a:gs>
                <a:gs pos="78000">
                  <a:schemeClr val="accent5">
                    <a:alpha val="37000"/>
                  </a:schemeClr>
                </a:gs>
                <a:gs pos="95000">
                  <a:schemeClr val="accent5">
                    <a:alpha val="7000"/>
                  </a:schemeClr>
                </a:gs>
              </a:gsLst>
              <a:lin ang="0" scaled="0"/>
            </a:gradFill>
          </a:ln>
        </p:spPr>
        <p:style>
          <a:lnRef idx="1">
            <a:schemeClr val="accent1"/>
          </a:lnRef>
          <a:fillRef idx="0">
            <a:schemeClr val="accent1"/>
          </a:fillRef>
          <a:effectRef idx="0">
            <a:schemeClr val="accent1"/>
          </a:effectRef>
          <a:fontRef idx="minor">
            <a:schemeClr val="tx1"/>
          </a:fontRef>
        </p:style>
      </p:cxnSp>
      <p:sp>
        <p:nvSpPr>
          <p:cNvPr id="4" name="Picture Placeholder 3"/>
          <p:cNvSpPr>
            <a:spLocks noGrp="1" noChangeAspect="1"/>
          </p:cNvSpPr>
          <p:nvPr>
            <p:ph type="pic" sz="quarter" idx="11"/>
          </p:nvPr>
        </p:nvSpPr>
        <p:spPr>
          <a:xfrm>
            <a:off x="1224186" y="2478156"/>
            <a:ext cx="2160000" cy="2160000"/>
          </a:xfrm>
          <a:prstGeom prst="ellipse">
            <a:avLst/>
          </a:prstGeom>
        </p:spPr>
        <p:txBody>
          <a:bodyPr lIns="182880" tIns="91440" rIns="182880" bIns="91440" rtlCol="0">
            <a:noAutofit/>
          </a:bodyPr>
          <a:lstStyle>
            <a:lvl1pPr marL="0" indent="0">
              <a:buFontTx/>
              <a:buNone/>
              <a:defRPr/>
            </a:lvl1pPr>
          </a:lstStyle>
          <a:p>
            <a:pPr lvl="0"/>
            <a:endParaRPr lang="en-US" noProof="0"/>
          </a:p>
        </p:txBody>
      </p:sp>
      <p:sp>
        <p:nvSpPr>
          <p:cNvPr id="5" name="Picture Placeholder 3"/>
          <p:cNvSpPr>
            <a:spLocks noGrp="1" noChangeAspect="1"/>
          </p:cNvSpPr>
          <p:nvPr>
            <p:ph type="pic" sz="quarter" idx="12"/>
          </p:nvPr>
        </p:nvSpPr>
        <p:spPr>
          <a:xfrm>
            <a:off x="3781803" y="2478156"/>
            <a:ext cx="2160000" cy="2160000"/>
          </a:xfrm>
          <a:prstGeom prst="ellipse">
            <a:avLst/>
          </a:prstGeom>
        </p:spPr>
        <p:txBody>
          <a:bodyPr lIns="182880" tIns="91440" rIns="182880" bIns="91440" rtlCol="0">
            <a:noAutofit/>
          </a:bodyPr>
          <a:lstStyle>
            <a:lvl1pPr marL="0" indent="0">
              <a:buFontTx/>
              <a:buNone/>
              <a:defRPr/>
            </a:lvl1pPr>
          </a:lstStyle>
          <a:p>
            <a:pPr lvl="0"/>
            <a:endParaRPr lang="en-US" noProof="0"/>
          </a:p>
        </p:txBody>
      </p:sp>
      <p:sp>
        <p:nvSpPr>
          <p:cNvPr id="6" name="Picture Placeholder 3"/>
          <p:cNvSpPr>
            <a:spLocks noGrp="1" noChangeAspect="1"/>
          </p:cNvSpPr>
          <p:nvPr>
            <p:ph type="pic" sz="quarter" idx="13"/>
          </p:nvPr>
        </p:nvSpPr>
        <p:spPr>
          <a:xfrm>
            <a:off x="8918455" y="2478156"/>
            <a:ext cx="2160000" cy="2160000"/>
          </a:xfrm>
          <a:prstGeom prst="ellipse">
            <a:avLst/>
          </a:prstGeom>
        </p:spPr>
        <p:txBody>
          <a:bodyPr lIns="182880" tIns="91440" rIns="182880" bIns="91440" rtlCol="0">
            <a:noAutofit/>
          </a:bodyPr>
          <a:lstStyle>
            <a:lvl1pPr marL="0" indent="0">
              <a:buFontTx/>
              <a:buNone/>
              <a:defRPr/>
            </a:lvl1pPr>
          </a:lstStyle>
          <a:p>
            <a:pPr lvl="0"/>
            <a:endParaRPr lang="en-US" noProof="0"/>
          </a:p>
        </p:txBody>
      </p:sp>
      <p:sp>
        <p:nvSpPr>
          <p:cNvPr id="10" name="Picture Placeholder 3"/>
          <p:cNvSpPr>
            <a:spLocks noGrp="1" noChangeAspect="1"/>
          </p:cNvSpPr>
          <p:nvPr>
            <p:ph type="pic" sz="quarter" idx="14"/>
          </p:nvPr>
        </p:nvSpPr>
        <p:spPr>
          <a:xfrm>
            <a:off x="6339420" y="2478156"/>
            <a:ext cx="2160000" cy="2160000"/>
          </a:xfrm>
          <a:prstGeom prst="ellipse">
            <a:avLst/>
          </a:prstGeom>
        </p:spPr>
        <p:txBody>
          <a:bodyPr lIns="182880" tIns="91440" rIns="182880" bIns="91440" rtlCol="0">
            <a:noAutofit/>
          </a:bodyPr>
          <a:lstStyle>
            <a:lvl1pPr marL="0" indent="0">
              <a:buFontTx/>
              <a:buNone/>
              <a:defRPr/>
            </a:lvl1pPr>
          </a:lstStyle>
          <a:p>
            <a:pPr lvl="0"/>
            <a:endParaRPr lang="en-US" noProof="0"/>
          </a:p>
        </p:txBody>
      </p:sp>
      <p:sp>
        <p:nvSpPr>
          <p:cNvPr id="8" name="Text Placeholder 7"/>
          <p:cNvSpPr>
            <a:spLocks noGrp="1"/>
          </p:cNvSpPr>
          <p:nvPr>
            <p:ph type="body" sz="quarter" idx="10"/>
          </p:nvPr>
        </p:nvSpPr>
        <p:spPr>
          <a:xfrm>
            <a:off x="422031" y="1329182"/>
            <a:ext cx="11394831" cy="436908"/>
          </a:xfrm>
        </p:spPr>
        <p:txBody>
          <a:bodyPr>
            <a:normAutofit/>
          </a:bodyPr>
          <a:lstStyle>
            <a:lvl1pPr marL="0" indent="0" algn="l">
              <a:buNone/>
              <a:defRPr sz="1800">
                <a:solidFill>
                  <a:schemeClr val="tx1"/>
                </a:solidFill>
                <a:latin typeface="+mn-lt"/>
              </a:defRPr>
            </a:lvl1pPr>
          </a:lstStyle>
          <a:p>
            <a:pPr lvl="0"/>
            <a:r>
              <a:rPr lang="en-US"/>
              <a:t>Click to edit Master text styles</a:t>
            </a:r>
          </a:p>
        </p:txBody>
      </p:sp>
      <p:sp>
        <p:nvSpPr>
          <p:cNvPr id="12" name="Title Placeholder 1"/>
          <p:cNvSpPr>
            <a:spLocks noGrp="1"/>
          </p:cNvSpPr>
          <p:nvPr>
            <p:ph type="title"/>
          </p:nvPr>
        </p:nvSpPr>
        <p:spPr>
          <a:xfrm>
            <a:off x="422031" y="290147"/>
            <a:ext cx="11394831" cy="975945"/>
          </a:xfrm>
          <a:prstGeom prst="rect">
            <a:avLst/>
          </a:prstGeom>
        </p:spPr>
        <p:txBody>
          <a:bodyPr rtlCol="0">
            <a:normAutofit/>
          </a:bodyPr>
          <a:lstStyle/>
          <a:p>
            <a:r>
              <a:rPr lang="en-US"/>
              <a:t>Click to edit Master title style</a:t>
            </a:r>
            <a:endParaRPr lang="id-ID"/>
          </a:p>
        </p:txBody>
      </p:sp>
      <p:sp>
        <p:nvSpPr>
          <p:cNvPr id="11" name="Footer Placeholder 1">
            <a:extLst>
              <a:ext uri="{FF2B5EF4-FFF2-40B4-BE49-F238E27FC236}">
                <a16:creationId xmlns:a16="http://schemas.microsoft.com/office/drawing/2014/main" id="{4DBD1CA4-F3AA-9143-8340-15517D78EBC0}"/>
              </a:ext>
            </a:extLst>
          </p:cNvPr>
          <p:cNvSpPr>
            <a:spLocks noGrp="1"/>
          </p:cNvSpPr>
          <p:nvPr>
            <p:ph type="ftr" sz="quarter" idx="15"/>
          </p:nvPr>
        </p:nvSpPr>
        <p:spPr/>
        <p:txBody>
          <a:bodyPr/>
          <a:lstStyle>
            <a:lvl1pPr>
              <a:defRPr/>
            </a:lvl1pPr>
          </a:lstStyle>
          <a:p>
            <a:pPr>
              <a:defRPr/>
            </a:pPr>
            <a:r>
              <a:rPr lang="en-US"/>
              <a:t>PRESENTATION TITLE  |  DATE</a:t>
            </a:r>
          </a:p>
        </p:txBody>
      </p:sp>
      <p:sp>
        <p:nvSpPr>
          <p:cNvPr id="13" name="Slide Number Placeholder 2">
            <a:extLst>
              <a:ext uri="{FF2B5EF4-FFF2-40B4-BE49-F238E27FC236}">
                <a16:creationId xmlns:a16="http://schemas.microsoft.com/office/drawing/2014/main" id="{FAA61AC1-2CCE-5B48-A507-29C96B12DEBA}"/>
              </a:ext>
            </a:extLst>
          </p:cNvPr>
          <p:cNvSpPr>
            <a:spLocks noGrp="1"/>
          </p:cNvSpPr>
          <p:nvPr>
            <p:ph type="sldNum" sz="quarter" idx="16"/>
          </p:nvPr>
        </p:nvSpPr>
        <p:spPr/>
        <p:txBody>
          <a:bodyPr/>
          <a:lstStyle>
            <a:lvl1pPr>
              <a:defRPr/>
            </a:lvl1pPr>
          </a:lstStyle>
          <a:p>
            <a:pPr>
              <a:defRPr/>
            </a:pPr>
            <a:fld id="{42E92284-E8B9-E043-9D99-2DA1D084A950}" type="slidenum">
              <a:rPr lang="en-US"/>
              <a:pPr>
                <a:defRPr/>
              </a:pPr>
              <a:t>‹#›</a:t>
            </a:fld>
            <a:endParaRPr lang="en-US"/>
          </a:p>
        </p:txBody>
      </p:sp>
    </p:spTree>
    <p:extLst>
      <p:ext uri="{BB962C8B-B14F-4D97-AF65-F5344CB8AC3E}">
        <p14:creationId xmlns:p14="http://schemas.microsoft.com/office/powerpoint/2010/main" val="25916853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side placeholder small">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4359965" cy="6294783"/>
          </a:xfrm>
        </p:spPr>
        <p:txBody>
          <a:bodyPr rtlCol="0">
            <a:noAutofit/>
          </a:bodyPr>
          <a:lstStyle/>
          <a:p>
            <a:pPr lvl="0"/>
            <a:endParaRPr lang="id-ID" noProof="0"/>
          </a:p>
        </p:txBody>
      </p:sp>
      <p:sp>
        <p:nvSpPr>
          <p:cNvPr id="4" name="Text Placeholder 7"/>
          <p:cNvSpPr>
            <a:spLocks noGrp="1"/>
          </p:cNvSpPr>
          <p:nvPr>
            <p:ph type="body" sz="quarter" idx="11"/>
          </p:nvPr>
        </p:nvSpPr>
        <p:spPr>
          <a:xfrm>
            <a:off x="4637988" y="1329182"/>
            <a:ext cx="7178874" cy="436908"/>
          </a:xfrm>
        </p:spPr>
        <p:txBody>
          <a:bodyPr>
            <a:noAutofit/>
          </a:bodyPr>
          <a:lstStyle>
            <a:lvl1pPr marL="0" indent="0" algn="l">
              <a:buNone/>
              <a:defRPr sz="1800">
                <a:solidFill>
                  <a:schemeClr val="tx1"/>
                </a:solidFill>
                <a:latin typeface="+mn-lt"/>
              </a:defRPr>
            </a:lvl1pPr>
          </a:lstStyle>
          <a:p>
            <a:pPr lvl="0"/>
            <a:r>
              <a:rPr lang="en-US"/>
              <a:t>Click to edit Master text styles</a:t>
            </a:r>
          </a:p>
        </p:txBody>
      </p:sp>
      <p:sp>
        <p:nvSpPr>
          <p:cNvPr id="5" name="Title Placeholder 1"/>
          <p:cNvSpPr>
            <a:spLocks noGrp="1"/>
          </p:cNvSpPr>
          <p:nvPr>
            <p:ph type="title"/>
          </p:nvPr>
        </p:nvSpPr>
        <p:spPr>
          <a:xfrm>
            <a:off x="4637988" y="290147"/>
            <a:ext cx="7178874" cy="975945"/>
          </a:xfrm>
          <a:prstGeom prst="rect">
            <a:avLst/>
          </a:prstGeom>
        </p:spPr>
        <p:txBody>
          <a:bodyPr rtlCol="0">
            <a:noAutofit/>
          </a:bodyPr>
          <a:lstStyle/>
          <a:p>
            <a:r>
              <a:rPr lang="en-US"/>
              <a:t>Click to edit Master title style</a:t>
            </a:r>
            <a:endParaRPr lang="id-ID"/>
          </a:p>
        </p:txBody>
      </p:sp>
      <p:sp>
        <p:nvSpPr>
          <p:cNvPr id="7" name="Content Placeholder 8"/>
          <p:cNvSpPr>
            <a:spLocks noGrp="1"/>
          </p:cNvSpPr>
          <p:nvPr>
            <p:ph sz="quarter" idx="15"/>
          </p:nvPr>
        </p:nvSpPr>
        <p:spPr>
          <a:xfrm>
            <a:off x="4625009" y="1948070"/>
            <a:ext cx="7017716" cy="4273343"/>
          </a:xfrm>
        </p:spPr>
        <p:txBody>
          <a:bodyPr>
            <a:no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1">
            <a:extLst>
              <a:ext uri="{FF2B5EF4-FFF2-40B4-BE49-F238E27FC236}">
                <a16:creationId xmlns:a16="http://schemas.microsoft.com/office/drawing/2014/main" id="{B7F7B882-AB1C-2C44-BFD2-1728A9A8E1C8}"/>
              </a:ext>
            </a:extLst>
          </p:cNvPr>
          <p:cNvSpPr>
            <a:spLocks noGrp="1"/>
          </p:cNvSpPr>
          <p:nvPr>
            <p:ph type="ftr" sz="quarter" idx="16"/>
          </p:nvPr>
        </p:nvSpPr>
        <p:spPr/>
        <p:txBody>
          <a:bodyPr/>
          <a:lstStyle>
            <a:lvl1pPr>
              <a:defRPr/>
            </a:lvl1pPr>
          </a:lstStyle>
          <a:p>
            <a:pPr>
              <a:defRPr/>
            </a:pPr>
            <a:r>
              <a:rPr lang="en-US"/>
              <a:t>PRESENTATION TITLE  |  DATE</a:t>
            </a:r>
          </a:p>
        </p:txBody>
      </p:sp>
      <p:sp>
        <p:nvSpPr>
          <p:cNvPr id="8" name="Slide Number Placeholder 5">
            <a:extLst>
              <a:ext uri="{FF2B5EF4-FFF2-40B4-BE49-F238E27FC236}">
                <a16:creationId xmlns:a16="http://schemas.microsoft.com/office/drawing/2014/main" id="{C9EDF579-0C63-3F4A-8460-AFE37957D174}"/>
              </a:ext>
            </a:extLst>
          </p:cNvPr>
          <p:cNvSpPr>
            <a:spLocks noGrp="1"/>
          </p:cNvSpPr>
          <p:nvPr>
            <p:ph type="sldNum" sz="quarter" idx="17"/>
          </p:nvPr>
        </p:nvSpPr>
        <p:spPr/>
        <p:txBody>
          <a:bodyPr/>
          <a:lstStyle>
            <a:lvl1pPr>
              <a:defRPr/>
            </a:lvl1pPr>
          </a:lstStyle>
          <a:p>
            <a:pPr>
              <a:defRPr/>
            </a:pPr>
            <a:fld id="{117B218E-BD0E-6A49-B8BA-E41967277A85}" type="slidenum">
              <a:rPr lang="en-US"/>
              <a:pPr>
                <a:defRPr/>
              </a:pPr>
              <a:t>‹#›</a:t>
            </a:fld>
            <a:endParaRPr lang="en-US"/>
          </a:p>
        </p:txBody>
      </p:sp>
    </p:spTree>
    <p:extLst>
      <p:ext uri="{BB962C8B-B14F-4D97-AF65-F5344CB8AC3E}">
        <p14:creationId xmlns:p14="http://schemas.microsoft.com/office/powerpoint/2010/main" val="10162354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8_side placeholder 2">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6096000" y="0"/>
            <a:ext cx="6096000" cy="6858000"/>
          </a:xfrm>
        </p:spPr>
        <p:txBody>
          <a:bodyPr rtlCol="0">
            <a:noAutofit/>
          </a:bodyPr>
          <a:lstStyle/>
          <a:p>
            <a:pPr lvl="0"/>
            <a:endParaRPr lang="id-ID" noProof="0"/>
          </a:p>
        </p:txBody>
      </p:sp>
      <p:sp>
        <p:nvSpPr>
          <p:cNvPr id="4" name="Text Placeholder 7"/>
          <p:cNvSpPr>
            <a:spLocks noGrp="1"/>
          </p:cNvSpPr>
          <p:nvPr>
            <p:ph type="body" sz="quarter" idx="11"/>
          </p:nvPr>
        </p:nvSpPr>
        <p:spPr>
          <a:xfrm>
            <a:off x="422032" y="1329182"/>
            <a:ext cx="5394306" cy="436908"/>
          </a:xfrm>
        </p:spPr>
        <p:txBody>
          <a:bodyPr>
            <a:noAutofit/>
          </a:bodyPr>
          <a:lstStyle>
            <a:lvl1pPr marL="0" indent="0" algn="l">
              <a:buNone/>
              <a:defRPr sz="1800">
                <a:solidFill>
                  <a:schemeClr val="tx1"/>
                </a:solidFill>
                <a:latin typeface="+mn-lt"/>
              </a:defRPr>
            </a:lvl1pPr>
          </a:lstStyle>
          <a:p>
            <a:pPr lvl="0"/>
            <a:r>
              <a:rPr lang="en-US"/>
              <a:t>Click to edit Master text styles</a:t>
            </a:r>
          </a:p>
        </p:txBody>
      </p:sp>
      <p:sp>
        <p:nvSpPr>
          <p:cNvPr id="5" name="Title Placeholder 1"/>
          <p:cNvSpPr>
            <a:spLocks noGrp="1"/>
          </p:cNvSpPr>
          <p:nvPr>
            <p:ph type="title"/>
          </p:nvPr>
        </p:nvSpPr>
        <p:spPr>
          <a:xfrm>
            <a:off x="422032" y="290147"/>
            <a:ext cx="5394306" cy="975945"/>
          </a:xfrm>
          <a:prstGeom prst="rect">
            <a:avLst/>
          </a:prstGeom>
        </p:spPr>
        <p:txBody>
          <a:bodyPr rtlCol="0">
            <a:noAutofit/>
          </a:bodyPr>
          <a:lstStyle/>
          <a:p>
            <a:r>
              <a:rPr lang="en-US"/>
              <a:t>Click to edit Master title style</a:t>
            </a:r>
            <a:endParaRPr lang="id-ID"/>
          </a:p>
        </p:txBody>
      </p:sp>
      <p:sp>
        <p:nvSpPr>
          <p:cNvPr id="8" name="Content Placeholder 8"/>
          <p:cNvSpPr>
            <a:spLocks noGrp="1"/>
          </p:cNvSpPr>
          <p:nvPr>
            <p:ph sz="quarter" idx="15"/>
          </p:nvPr>
        </p:nvSpPr>
        <p:spPr>
          <a:xfrm>
            <a:off x="410817" y="1948070"/>
            <a:ext cx="5406887" cy="4273343"/>
          </a:xfrm>
        </p:spPr>
        <p:txBody>
          <a:bodyPr>
            <a:no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1">
            <a:extLst>
              <a:ext uri="{FF2B5EF4-FFF2-40B4-BE49-F238E27FC236}">
                <a16:creationId xmlns:a16="http://schemas.microsoft.com/office/drawing/2014/main" id="{CB3249CC-6261-344B-836D-C17DE1E2C0E8}"/>
              </a:ext>
            </a:extLst>
          </p:cNvPr>
          <p:cNvSpPr>
            <a:spLocks noGrp="1"/>
          </p:cNvSpPr>
          <p:nvPr>
            <p:ph type="ftr" sz="quarter" idx="16"/>
          </p:nvPr>
        </p:nvSpPr>
        <p:spPr/>
        <p:txBody>
          <a:bodyPr/>
          <a:lstStyle>
            <a:lvl1pPr>
              <a:defRPr/>
            </a:lvl1pPr>
          </a:lstStyle>
          <a:p>
            <a:pPr>
              <a:defRPr/>
            </a:pPr>
            <a:r>
              <a:rPr lang="en-US"/>
              <a:t>PRESENTATION TITLE  |  DATE</a:t>
            </a:r>
          </a:p>
        </p:txBody>
      </p:sp>
      <p:sp>
        <p:nvSpPr>
          <p:cNvPr id="7" name="Slide Number Placeholder 6">
            <a:extLst>
              <a:ext uri="{FF2B5EF4-FFF2-40B4-BE49-F238E27FC236}">
                <a16:creationId xmlns:a16="http://schemas.microsoft.com/office/drawing/2014/main" id="{27BE31B9-2226-0949-B477-E44642B7F0EE}"/>
              </a:ext>
            </a:extLst>
          </p:cNvPr>
          <p:cNvSpPr>
            <a:spLocks noGrp="1"/>
          </p:cNvSpPr>
          <p:nvPr>
            <p:ph type="sldNum" sz="quarter" idx="17"/>
          </p:nvPr>
        </p:nvSpPr>
        <p:spPr/>
        <p:txBody>
          <a:bodyPr/>
          <a:lstStyle>
            <a:lvl1pPr>
              <a:defRPr/>
            </a:lvl1pPr>
          </a:lstStyle>
          <a:p>
            <a:pPr>
              <a:defRPr/>
            </a:pPr>
            <a:fld id="{07EAFFA3-90E7-0D4C-9DD5-304957EC9783}" type="slidenum">
              <a:rPr lang="en-US"/>
              <a:pPr>
                <a:defRPr/>
              </a:pPr>
              <a:t>‹#›</a:t>
            </a:fld>
            <a:endParaRPr lang="en-US"/>
          </a:p>
        </p:txBody>
      </p:sp>
    </p:spTree>
    <p:extLst>
      <p:ext uri="{BB962C8B-B14F-4D97-AF65-F5344CB8AC3E}">
        <p14:creationId xmlns:p14="http://schemas.microsoft.com/office/powerpoint/2010/main" val="34929532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5_side placeholder ">
    <p:spTree>
      <p:nvGrpSpPr>
        <p:cNvPr id="1" name=""/>
        <p:cNvGrpSpPr/>
        <p:nvPr/>
      </p:nvGrpSpPr>
      <p:grpSpPr>
        <a:xfrm>
          <a:off x="0" y="0"/>
          <a:ext cx="0" cy="0"/>
          <a:chOff x="0" y="0"/>
          <a:chExt cx="0" cy="0"/>
        </a:xfrm>
      </p:grpSpPr>
      <p:sp>
        <p:nvSpPr>
          <p:cNvPr id="5" name="Picture Placeholder 5"/>
          <p:cNvSpPr>
            <a:spLocks noGrp="1"/>
          </p:cNvSpPr>
          <p:nvPr>
            <p:ph type="pic" sz="quarter" idx="11"/>
          </p:nvPr>
        </p:nvSpPr>
        <p:spPr>
          <a:xfrm>
            <a:off x="0" y="3419060"/>
            <a:ext cx="12192000" cy="2872011"/>
          </a:xfrm>
        </p:spPr>
        <p:txBody>
          <a:bodyPr rtlCol="0">
            <a:noAutofit/>
          </a:bodyPr>
          <a:lstStyle/>
          <a:p>
            <a:pPr lvl="0"/>
            <a:endParaRPr lang="id-ID" noProof="0"/>
          </a:p>
        </p:txBody>
      </p:sp>
      <p:sp>
        <p:nvSpPr>
          <p:cNvPr id="4" name="Text Placeholder 2"/>
          <p:cNvSpPr>
            <a:spLocks noGrp="1"/>
          </p:cNvSpPr>
          <p:nvPr>
            <p:ph idx="1"/>
          </p:nvPr>
        </p:nvSpPr>
        <p:spPr>
          <a:xfrm>
            <a:off x="422031" y="1480709"/>
            <a:ext cx="11394831" cy="1818641"/>
          </a:xfrm>
          <a:prstGeom prst="rect">
            <a:avLst/>
          </a:prstGeom>
        </p:spPr>
        <p:txBody>
          <a:bodyPr rtlCol="0">
            <a:normAutofit/>
          </a:bodyPr>
          <a:lstStyle>
            <a:lvl1pPr marL="0" indent="0">
              <a:buNone/>
              <a:defRPr sz="2000"/>
            </a:lvl1pPr>
            <a:lvl2pPr>
              <a:defRPr sz="1800"/>
            </a:lvl2pPr>
            <a:lvl3pPr>
              <a:defRPr sz="1600"/>
            </a:lvl3pPr>
          </a:lstStyle>
          <a:p>
            <a:pPr lvl="0"/>
            <a:r>
              <a:rPr lang="en-US"/>
              <a:t>Click to edit Master text styles</a:t>
            </a:r>
          </a:p>
          <a:p>
            <a:pPr lvl="1"/>
            <a:r>
              <a:rPr lang="en-US"/>
              <a:t>Second level</a:t>
            </a:r>
          </a:p>
          <a:p>
            <a:pPr lvl="2"/>
            <a:r>
              <a:rPr lang="en-US"/>
              <a:t>Third level</a:t>
            </a:r>
          </a:p>
        </p:txBody>
      </p:sp>
      <p:sp>
        <p:nvSpPr>
          <p:cNvPr id="7" name="Title 6"/>
          <p:cNvSpPr>
            <a:spLocks noGrp="1"/>
          </p:cNvSpPr>
          <p:nvPr>
            <p:ph type="title"/>
          </p:nvPr>
        </p:nvSpPr>
        <p:spPr/>
        <p:txBody>
          <a:bodyPr/>
          <a:lstStyle/>
          <a:p>
            <a:r>
              <a:rPr lang="en-US"/>
              <a:t>Click to edit Master title style</a:t>
            </a:r>
          </a:p>
        </p:txBody>
      </p:sp>
      <p:sp>
        <p:nvSpPr>
          <p:cNvPr id="6" name="Footer Placeholder 1">
            <a:extLst>
              <a:ext uri="{FF2B5EF4-FFF2-40B4-BE49-F238E27FC236}">
                <a16:creationId xmlns:a16="http://schemas.microsoft.com/office/drawing/2014/main" id="{174FB132-FB06-934B-937B-5E193B240F8D}"/>
              </a:ext>
            </a:extLst>
          </p:cNvPr>
          <p:cNvSpPr>
            <a:spLocks noGrp="1"/>
          </p:cNvSpPr>
          <p:nvPr>
            <p:ph type="ftr" sz="quarter" idx="12"/>
          </p:nvPr>
        </p:nvSpPr>
        <p:spPr/>
        <p:txBody>
          <a:bodyPr/>
          <a:lstStyle>
            <a:lvl1pPr>
              <a:defRPr/>
            </a:lvl1pPr>
          </a:lstStyle>
          <a:p>
            <a:pPr>
              <a:defRPr/>
            </a:pPr>
            <a:r>
              <a:rPr lang="en-US"/>
              <a:t>PRESENTATION TITLE  |  DATE</a:t>
            </a:r>
          </a:p>
        </p:txBody>
      </p:sp>
      <p:sp>
        <p:nvSpPr>
          <p:cNvPr id="8" name="Slide Number Placeholder 5">
            <a:extLst>
              <a:ext uri="{FF2B5EF4-FFF2-40B4-BE49-F238E27FC236}">
                <a16:creationId xmlns:a16="http://schemas.microsoft.com/office/drawing/2014/main" id="{D409CD8E-DEA4-4F45-8AE1-166BDD410786}"/>
              </a:ext>
            </a:extLst>
          </p:cNvPr>
          <p:cNvSpPr>
            <a:spLocks noGrp="1"/>
          </p:cNvSpPr>
          <p:nvPr>
            <p:ph type="sldNum" sz="quarter" idx="13"/>
          </p:nvPr>
        </p:nvSpPr>
        <p:spPr/>
        <p:txBody>
          <a:bodyPr/>
          <a:lstStyle>
            <a:lvl1pPr>
              <a:defRPr/>
            </a:lvl1pPr>
          </a:lstStyle>
          <a:p>
            <a:pPr>
              <a:defRPr/>
            </a:pPr>
            <a:fld id="{DD3195D3-FA87-9743-855F-C8299396984B}" type="slidenum">
              <a:rPr lang="en-US"/>
              <a:pPr>
                <a:defRPr/>
              </a:pPr>
              <a:t>‹#›</a:t>
            </a:fld>
            <a:endParaRPr lang="en-US"/>
          </a:p>
        </p:txBody>
      </p:sp>
    </p:spTree>
    <p:extLst>
      <p:ext uri="{BB962C8B-B14F-4D97-AF65-F5344CB8AC3E}">
        <p14:creationId xmlns:p14="http://schemas.microsoft.com/office/powerpoint/2010/main" val="421468311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image full">
    <p:bg>
      <p:bgPr>
        <a:solidFill>
          <a:schemeClr val="accent1"/>
        </a:solidFill>
        <a:effectLst/>
      </p:bgPr>
    </p:bg>
    <p:spTree>
      <p:nvGrpSpPr>
        <p:cNvPr id="1" name=""/>
        <p:cNvGrpSpPr/>
        <p:nvPr/>
      </p:nvGrpSpPr>
      <p:grpSpPr>
        <a:xfrm>
          <a:off x="0" y="0"/>
          <a:ext cx="0" cy="0"/>
          <a:chOff x="0" y="0"/>
          <a:chExt cx="0" cy="0"/>
        </a:xfrm>
      </p:grpSpPr>
      <p:sp>
        <p:nvSpPr>
          <p:cNvPr id="15" name="Picture Placeholder 4"/>
          <p:cNvSpPr>
            <a:spLocks noGrp="1"/>
          </p:cNvSpPr>
          <p:nvPr>
            <p:ph type="pic" sz="quarter" idx="10"/>
          </p:nvPr>
        </p:nvSpPr>
        <p:spPr>
          <a:xfrm>
            <a:off x="0" y="1"/>
            <a:ext cx="12192000" cy="6857999"/>
          </a:xfrm>
        </p:spPr>
        <p:txBody>
          <a:bodyPr rtlCol="0">
            <a:noAutofit/>
          </a:bodyPr>
          <a:lstStyle/>
          <a:p>
            <a:pPr lvl="0"/>
            <a:endParaRPr lang="id-ID" noProof="0"/>
          </a:p>
        </p:txBody>
      </p:sp>
    </p:spTree>
    <p:extLst>
      <p:ext uri="{BB962C8B-B14F-4D97-AF65-F5344CB8AC3E}">
        <p14:creationId xmlns:p14="http://schemas.microsoft.com/office/powerpoint/2010/main" val="37003464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2_Custom Layout">
    <p:bg>
      <p:bgPr>
        <a:solidFill>
          <a:schemeClr val="accent1"/>
        </a:solidFill>
        <a:effectLst/>
      </p:bgPr>
    </p:bg>
    <p:spTree>
      <p:nvGrpSpPr>
        <p:cNvPr id="1" name=""/>
        <p:cNvGrpSpPr/>
        <p:nvPr/>
      </p:nvGrpSpPr>
      <p:grpSpPr>
        <a:xfrm>
          <a:off x="0" y="0"/>
          <a:ext cx="0" cy="0"/>
          <a:chOff x="0" y="0"/>
          <a:chExt cx="0" cy="0"/>
        </a:xfrm>
      </p:grpSpPr>
      <p:sp>
        <p:nvSpPr>
          <p:cNvPr id="7" name="Text Placeholder 6"/>
          <p:cNvSpPr>
            <a:spLocks noGrp="1"/>
          </p:cNvSpPr>
          <p:nvPr>
            <p:ph type="body" sz="quarter" idx="12"/>
          </p:nvPr>
        </p:nvSpPr>
        <p:spPr>
          <a:xfrm>
            <a:off x="2557463" y="1524000"/>
            <a:ext cx="6599237" cy="4279900"/>
          </a:xfrm>
        </p:spPr>
        <p:txBody>
          <a:bodyPr anchor="ctr"/>
          <a:lstStyle>
            <a:lvl1pPr marL="0" indent="0" algn="ctr">
              <a:buNone/>
              <a:defRPr sz="6600" b="1" i="0">
                <a:solidFill>
                  <a:schemeClr val="bg1"/>
                </a:solidFill>
                <a:latin typeface="Palatino" pitchFamily="2" charset="77"/>
                <a:ea typeface="Palatino" pitchFamily="2" charset="77"/>
              </a:defRPr>
            </a:lvl1pPr>
          </a:lstStyle>
          <a:p>
            <a:pPr lvl="0"/>
            <a:r>
              <a:rPr lang="en-US"/>
              <a:t>Click to edit Master text styles</a:t>
            </a:r>
          </a:p>
        </p:txBody>
      </p:sp>
      <p:sp>
        <p:nvSpPr>
          <p:cNvPr id="3" name="Footer Placeholder 2">
            <a:extLst>
              <a:ext uri="{FF2B5EF4-FFF2-40B4-BE49-F238E27FC236}">
                <a16:creationId xmlns:a16="http://schemas.microsoft.com/office/drawing/2014/main" id="{85048B71-166E-A746-A228-4E61F9B40555}"/>
              </a:ext>
            </a:extLst>
          </p:cNvPr>
          <p:cNvSpPr>
            <a:spLocks noGrp="1"/>
          </p:cNvSpPr>
          <p:nvPr>
            <p:ph type="ftr" sz="quarter" idx="13"/>
          </p:nvPr>
        </p:nvSpPr>
        <p:spPr/>
        <p:txBody>
          <a:bodyPr/>
          <a:lstStyle>
            <a:lvl1pPr>
              <a:defRPr>
                <a:solidFill>
                  <a:schemeClr val="bg1"/>
                </a:solidFill>
              </a:defRPr>
            </a:lvl1pPr>
          </a:lstStyle>
          <a:p>
            <a:pPr>
              <a:defRPr/>
            </a:pPr>
            <a:r>
              <a:rPr lang="en-US"/>
              <a:t>PRESENTATION TITLE  |  DATE</a:t>
            </a:r>
          </a:p>
        </p:txBody>
      </p:sp>
      <p:sp>
        <p:nvSpPr>
          <p:cNvPr id="4" name="Slide Number Placeholder 3">
            <a:extLst>
              <a:ext uri="{FF2B5EF4-FFF2-40B4-BE49-F238E27FC236}">
                <a16:creationId xmlns:a16="http://schemas.microsoft.com/office/drawing/2014/main" id="{F5438D99-B3E8-2147-99C3-DE8AE807E113}"/>
              </a:ext>
            </a:extLst>
          </p:cNvPr>
          <p:cNvSpPr>
            <a:spLocks noGrp="1"/>
          </p:cNvSpPr>
          <p:nvPr>
            <p:ph type="sldNum" sz="quarter" idx="14"/>
          </p:nvPr>
        </p:nvSpPr>
        <p:spPr/>
        <p:txBody>
          <a:bodyPr/>
          <a:lstStyle>
            <a:lvl1pPr>
              <a:defRPr smtClean="0">
                <a:solidFill>
                  <a:schemeClr val="bg1"/>
                </a:solidFill>
              </a:defRPr>
            </a:lvl1pPr>
          </a:lstStyle>
          <a:p>
            <a:pPr>
              <a:defRPr/>
            </a:pPr>
            <a:fld id="{B89F2575-47B7-2441-B43C-11DF1B33DB13}" type="slidenum">
              <a:rPr lang="en-US"/>
              <a:pPr>
                <a:defRPr/>
              </a:pPr>
              <a:t>‹#›</a:t>
            </a:fld>
            <a:endParaRPr lang="en-US"/>
          </a:p>
        </p:txBody>
      </p:sp>
    </p:spTree>
    <p:extLst>
      <p:ext uri="{BB962C8B-B14F-4D97-AF65-F5344CB8AC3E}">
        <p14:creationId xmlns:p14="http://schemas.microsoft.com/office/powerpoint/2010/main" val="278997591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3_side placeholder full">
    <p:bg>
      <p:bgPr>
        <a:solidFill>
          <a:schemeClr val="accent1"/>
        </a:solidFill>
        <a:effectLst/>
      </p:bgPr>
    </p:bg>
    <p:spTree>
      <p:nvGrpSpPr>
        <p:cNvPr id="1" name=""/>
        <p:cNvGrpSpPr/>
        <p:nvPr/>
      </p:nvGrpSpPr>
      <p:grpSpPr>
        <a:xfrm>
          <a:off x="0" y="0"/>
          <a:ext cx="0" cy="0"/>
          <a:chOff x="0" y="0"/>
          <a:chExt cx="0" cy="0"/>
        </a:xfrm>
      </p:grpSpPr>
      <p:sp>
        <p:nvSpPr>
          <p:cNvPr id="5" name="Picture Placeholder 3"/>
          <p:cNvSpPr>
            <a:spLocks noGrp="1"/>
          </p:cNvSpPr>
          <p:nvPr>
            <p:ph type="pic" sz="quarter" idx="10"/>
          </p:nvPr>
        </p:nvSpPr>
        <p:spPr>
          <a:xfrm>
            <a:off x="3030728" y="0"/>
            <a:ext cx="3063240" cy="3438144"/>
          </a:xfrm>
          <a:prstGeom prst="rect">
            <a:avLst/>
          </a:prstGeom>
          <a:solidFill>
            <a:schemeClr val="accent2"/>
          </a:solidFill>
        </p:spPr>
        <p:txBody>
          <a:bodyPr lIns="182880" tIns="91440" rIns="182880" bIns="91440" rtlCol="0">
            <a:noAutofit/>
          </a:bodyPr>
          <a:lstStyle>
            <a:lvl1pPr marL="0" indent="0">
              <a:buFontTx/>
              <a:buNone/>
              <a:defRPr/>
            </a:lvl1pPr>
          </a:lstStyle>
          <a:p>
            <a:pPr lvl="0"/>
            <a:endParaRPr lang="en-US" noProof="0"/>
          </a:p>
        </p:txBody>
      </p:sp>
      <p:sp>
        <p:nvSpPr>
          <p:cNvPr id="6" name="Picture Placeholder 3"/>
          <p:cNvSpPr>
            <a:spLocks noGrp="1"/>
          </p:cNvSpPr>
          <p:nvPr>
            <p:ph type="pic" sz="quarter" idx="12"/>
          </p:nvPr>
        </p:nvSpPr>
        <p:spPr>
          <a:xfrm>
            <a:off x="9128760" y="0"/>
            <a:ext cx="3063240" cy="3438144"/>
          </a:xfrm>
          <a:prstGeom prst="rect">
            <a:avLst/>
          </a:prstGeom>
          <a:solidFill>
            <a:schemeClr val="accent2"/>
          </a:solidFill>
        </p:spPr>
        <p:txBody>
          <a:bodyPr lIns="182880" tIns="91440" rIns="182880" bIns="91440" rtlCol="0">
            <a:noAutofit/>
          </a:bodyPr>
          <a:lstStyle>
            <a:lvl1pPr marL="0" indent="0">
              <a:buFontTx/>
              <a:buNone/>
              <a:defRPr/>
            </a:lvl1pPr>
          </a:lstStyle>
          <a:p>
            <a:pPr lvl="0"/>
            <a:endParaRPr lang="en-US" noProof="0"/>
          </a:p>
        </p:txBody>
      </p:sp>
      <p:sp>
        <p:nvSpPr>
          <p:cNvPr id="9" name="Picture Placeholder 3"/>
          <p:cNvSpPr>
            <a:spLocks noGrp="1"/>
          </p:cNvSpPr>
          <p:nvPr>
            <p:ph type="pic" sz="quarter" idx="15"/>
          </p:nvPr>
        </p:nvSpPr>
        <p:spPr>
          <a:xfrm>
            <a:off x="-4064" y="3438144"/>
            <a:ext cx="3063240" cy="3438144"/>
          </a:xfrm>
          <a:prstGeom prst="rect">
            <a:avLst/>
          </a:prstGeom>
          <a:solidFill>
            <a:schemeClr val="accent2"/>
          </a:solidFill>
        </p:spPr>
        <p:txBody>
          <a:bodyPr lIns="182880" tIns="91440" rIns="182880" bIns="91440" rtlCol="0">
            <a:noAutofit/>
          </a:bodyPr>
          <a:lstStyle>
            <a:lvl1pPr marL="0" indent="0">
              <a:buFontTx/>
              <a:buNone/>
              <a:defRPr/>
            </a:lvl1pPr>
          </a:lstStyle>
          <a:p>
            <a:pPr lvl="0"/>
            <a:endParaRPr lang="en-US" noProof="0"/>
          </a:p>
        </p:txBody>
      </p:sp>
      <p:sp>
        <p:nvSpPr>
          <p:cNvPr id="10" name="Picture Placeholder 3"/>
          <p:cNvSpPr>
            <a:spLocks noGrp="1"/>
          </p:cNvSpPr>
          <p:nvPr>
            <p:ph type="pic" sz="quarter" idx="17"/>
          </p:nvPr>
        </p:nvSpPr>
        <p:spPr>
          <a:xfrm>
            <a:off x="6093968" y="3438144"/>
            <a:ext cx="3063240" cy="3438144"/>
          </a:xfrm>
          <a:prstGeom prst="rect">
            <a:avLst/>
          </a:prstGeom>
          <a:solidFill>
            <a:schemeClr val="accent2"/>
          </a:solidFill>
        </p:spPr>
        <p:txBody>
          <a:bodyPr lIns="182880" tIns="91440" rIns="182880" bIns="91440" rtlCol="0">
            <a:noAutofit/>
          </a:bodyPr>
          <a:lstStyle>
            <a:lvl1pPr marL="0" indent="0">
              <a:buFontTx/>
              <a:buNone/>
              <a:defRPr/>
            </a:lvl1pPr>
          </a:lstStyle>
          <a:p>
            <a:pPr lvl="0"/>
            <a:endParaRPr lang="en-US" noProof="0"/>
          </a:p>
        </p:txBody>
      </p:sp>
    </p:spTree>
    <p:extLst>
      <p:ext uri="{BB962C8B-B14F-4D97-AF65-F5344CB8AC3E}">
        <p14:creationId xmlns:p14="http://schemas.microsoft.com/office/powerpoint/2010/main" val="422883795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cSld name="1_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5746" y="2160983"/>
            <a:ext cx="4185623" cy="576262"/>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75746" y="2737247"/>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088383" y="2160983"/>
            <a:ext cx="4185619" cy="576262"/>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5088385" y="2737247"/>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41E0EC5-8BF1-C14E-A14B-2A7CAE033A90}"/>
              </a:ext>
            </a:extLst>
          </p:cNvPr>
          <p:cNvSpPr>
            <a:spLocks noGrp="1"/>
          </p:cNvSpPr>
          <p:nvPr>
            <p:ph type="dt" sz="half" idx="10"/>
          </p:nvPr>
        </p:nvSpPr>
        <p:spPr>
          <a:xfrm>
            <a:off x="0" y="0"/>
            <a:ext cx="0" cy="0"/>
          </a:xfrm>
        </p:spPr>
        <p:txBody>
          <a:bodyPr/>
          <a:lstStyle>
            <a:lvl1pPr eaLnBrk="1" fontAlgn="auto" hangingPunct="1">
              <a:spcBef>
                <a:spcPts val="0"/>
              </a:spcBef>
              <a:spcAft>
                <a:spcPts val="0"/>
              </a:spcAft>
              <a:defRPr dirty="0">
                <a:latin typeface="+mn-lt"/>
              </a:defRPr>
            </a:lvl1pPr>
          </a:lstStyle>
          <a:p>
            <a:pPr>
              <a:defRPr/>
            </a:pPr>
            <a:fld id="{5805A30C-6675-4E4E-B414-1618289E0D74}" type="datetimeFigureOut">
              <a:rPr lang="en-US"/>
              <a:pPr>
                <a:defRPr/>
              </a:pPr>
              <a:t>11/7/2022</a:t>
            </a:fld>
            <a:endParaRPr lang="en-US"/>
          </a:p>
        </p:txBody>
      </p:sp>
      <p:sp>
        <p:nvSpPr>
          <p:cNvPr id="8" name="Footer Placeholder 7">
            <a:extLst>
              <a:ext uri="{FF2B5EF4-FFF2-40B4-BE49-F238E27FC236}">
                <a16:creationId xmlns:a16="http://schemas.microsoft.com/office/drawing/2014/main" id="{A7B02E09-915C-9847-8CE2-307DEB662807}"/>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8">
            <a:extLst>
              <a:ext uri="{FF2B5EF4-FFF2-40B4-BE49-F238E27FC236}">
                <a16:creationId xmlns:a16="http://schemas.microsoft.com/office/drawing/2014/main" id="{39E73CBA-AE03-814F-BE62-2B0EDB9A3A54}"/>
              </a:ext>
            </a:extLst>
          </p:cNvPr>
          <p:cNvSpPr>
            <a:spLocks noGrp="1"/>
          </p:cNvSpPr>
          <p:nvPr>
            <p:ph type="sldNum" sz="quarter" idx="12"/>
          </p:nvPr>
        </p:nvSpPr>
        <p:spPr/>
        <p:txBody>
          <a:bodyPr/>
          <a:lstStyle>
            <a:lvl1pPr>
              <a:defRPr dirty="0"/>
            </a:lvl1pPr>
          </a:lstStyle>
          <a:p>
            <a:pPr>
              <a:defRPr/>
            </a:pPr>
            <a:fld id="{C6CC8DD9-274A-7043-8C4F-0C184599A589}" type="slidenum">
              <a:rPr lang="en-US"/>
              <a:pPr>
                <a:defRPr/>
              </a:pPr>
              <a:t>‹#›</a:t>
            </a:fld>
            <a:endParaRPr lang="en-US"/>
          </a:p>
        </p:txBody>
      </p:sp>
    </p:spTree>
    <p:extLst>
      <p:ext uri="{BB962C8B-B14F-4D97-AF65-F5344CB8AC3E}">
        <p14:creationId xmlns:p14="http://schemas.microsoft.com/office/powerpoint/2010/main" val="441119084"/>
      </p:ext>
    </p:extLst>
  </p:cSld>
  <p:clrMapOvr>
    <a:masterClrMapping/>
  </p:clrMapOvr>
  <p:hf hdr="0" dt="0"/>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4646825"/>
      </p:ext>
    </p:extLst>
  </p:cSld>
  <p:clrMapOvr>
    <a:masterClrMapping/>
  </p:clrMapOvr>
  <p:transition>
    <p:wipe dir="r"/>
  </p:transition>
  <p:hf hdr="0" dt="0"/>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userDrawn="1">
  <p:cSld name="Title Slide Image">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9958F4E0-F390-F947-9D31-CDA67BC8AF5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Graphic 7">
            <a:extLst>
              <a:ext uri="{FF2B5EF4-FFF2-40B4-BE49-F238E27FC236}">
                <a16:creationId xmlns:a16="http://schemas.microsoft.com/office/drawing/2014/main" id="{E254A979-6EB7-AF4A-8F2D-C856FC5F9A84}"/>
              </a:ext>
            </a:extLst>
          </p:cNvPr>
          <p:cNvPicPr>
            <a:picLocks noChangeAspect="1"/>
          </p:cNvPicPr>
          <p:nvPr userDrawn="1"/>
        </p:nvPicPr>
        <p:blipFill>
          <a:blip r:embed="rId3"/>
          <a:stretch>
            <a:fillRect/>
          </a:stretch>
        </p:blipFill>
        <p:spPr>
          <a:xfrm>
            <a:off x="4529138" y="2646363"/>
            <a:ext cx="4592637" cy="1565275"/>
          </a:xfrm>
          <a:prstGeom prst="rect">
            <a:avLst/>
          </a:prstGeom>
        </p:spPr>
      </p:pic>
      <p:sp>
        <p:nvSpPr>
          <p:cNvPr id="2" name="Title 1"/>
          <p:cNvSpPr>
            <a:spLocks noGrp="1"/>
          </p:cNvSpPr>
          <p:nvPr>
            <p:ph type="title"/>
          </p:nvPr>
        </p:nvSpPr>
        <p:spPr>
          <a:xfrm>
            <a:off x="6238913" y="4105275"/>
            <a:ext cx="4965407" cy="1371600"/>
          </a:xfrm>
        </p:spPr>
        <p:txBody>
          <a:bodyPr anchor="t"/>
          <a:lstStyle>
            <a:lvl1pPr>
              <a:defRPr b="0" i="1"/>
            </a:lvl1pPr>
          </a:lstStyle>
          <a:p>
            <a:r>
              <a:rPr lang="en-US"/>
              <a:t>Click to edit Master title style</a:t>
            </a:r>
          </a:p>
        </p:txBody>
      </p:sp>
      <p:sp>
        <p:nvSpPr>
          <p:cNvPr id="5" name="Text Placeholder 4"/>
          <p:cNvSpPr>
            <a:spLocks noGrp="1"/>
          </p:cNvSpPr>
          <p:nvPr>
            <p:ph type="body" sz="quarter" idx="10"/>
          </p:nvPr>
        </p:nvSpPr>
        <p:spPr>
          <a:xfrm>
            <a:off x="6238913" y="5943600"/>
            <a:ext cx="4965407" cy="731520"/>
          </a:xfrm>
        </p:spPr>
        <p:txBody>
          <a:bodyPr/>
          <a:lstStyle>
            <a:lvl1pPr marL="0" indent="0">
              <a:buFontTx/>
              <a:buNone/>
              <a:defRPr sz="1500">
                <a:solidFill>
                  <a:schemeClr val="bg1"/>
                </a:solidFill>
              </a:defRPr>
            </a:lvl1pPr>
            <a:lvl2pPr marL="300038" indent="0">
              <a:buFontTx/>
              <a:buNone/>
              <a:defRPr/>
            </a:lvl2pPr>
            <a:lvl3pPr marL="600075" indent="0">
              <a:buFontTx/>
              <a:buNone/>
              <a:defRPr/>
            </a:lvl3pPr>
            <a:lvl4pPr marL="857250" indent="0">
              <a:buFontTx/>
              <a:buNone/>
              <a:defRPr/>
            </a:lvl4pPr>
            <a:lvl5pPr marL="1157288" indent="0">
              <a:buFontTx/>
              <a:buNone/>
              <a:defRPr/>
            </a:lvl5pPr>
          </a:lstStyle>
          <a:p>
            <a:pPr lvl="0"/>
            <a:r>
              <a:rPr lang="en-US"/>
              <a:t>Click to edit Master text styles</a:t>
            </a:r>
          </a:p>
        </p:txBody>
      </p:sp>
    </p:spTree>
    <p:extLst>
      <p:ext uri="{BB962C8B-B14F-4D97-AF65-F5344CB8AC3E}">
        <p14:creationId xmlns:p14="http://schemas.microsoft.com/office/powerpoint/2010/main" val="2136799091"/>
      </p:ext>
    </p:extLst>
  </p:cSld>
  <p:clrMapOvr>
    <a:masterClrMapping/>
  </p:clrMapOvr>
  <p:transition>
    <p:wipe dir="r"/>
  </p:transition>
  <p:hf hd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Freeform: Shape 6">
            <a:extLst>
              <a:ext uri="{FF2B5EF4-FFF2-40B4-BE49-F238E27FC236}">
                <a16:creationId xmlns:a16="http://schemas.microsoft.com/office/drawing/2014/main" id="{14EB58C2-D2A9-E743-B07B-5BF9AF289A8F}"/>
              </a:ext>
            </a:extLst>
          </p:cNvPr>
          <p:cNvSpPr>
            <a:spLocks/>
          </p:cNvSpPr>
          <p:nvPr userDrawn="1"/>
        </p:nvSpPr>
        <p:spPr bwMode="auto">
          <a:xfrm flipH="1">
            <a:off x="0" y="0"/>
            <a:ext cx="12199938" cy="6858000"/>
          </a:xfrm>
          <a:custGeom>
            <a:avLst/>
            <a:gdLst>
              <a:gd name="T0" fmla="*/ 0 w 7319266"/>
              <a:gd name="T1" fmla="*/ 0 h 4117087"/>
              <a:gd name="T2" fmla="*/ 12199206 w 7319266"/>
              <a:gd name="T3" fmla="*/ 0 h 4117087"/>
              <a:gd name="T4" fmla="*/ 12199206 w 7319266"/>
              <a:gd name="T5" fmla="*/ 6857923 h 4117087"/>
              <a:gd name="T6" fmla="*/ 0 w 7319266"/>
              <a:gd name="T7" fmla="*/ 6857923 h 411708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319266" h="4117087">
                <a:moveTo>
                  <a:pt x="0" y="0"/>
                </a:moveTo>
                <a:lnTo>
                  <a:pt x="7319267" y="0"/>
                </a:lnTo>
                <a:lnTo>
                  <a:pt x="7319267" y="4117087"/>
                </a:lnTo>
                <a:lnTo>
                  <a:pt x="0" y="4117087"/>
                </a:lnTo>
                <a:lnTo>
                  <a:pt x="0" y="0"/>
                </a:lnTo>
                <a:close/>
              </a:path>
            </a:pathLst>
          </a:custGeom>
          <a:solidFill>
            <a:schemeClr val="accent1"/>
          </a:solidFill>
          <a:ln>
            <a:noFill/>
          </a:ln>
          <a:extLst>
            <a:ext uri="{91240B29-F687-4F45-9708-019B960494DF}">
              <a14:hiddenLine xmlns:a14="http://schemas.microsoft.com/office/drawing/2010/main" w="3812" cap="flat">
                <a:solidFill>
                  <a:srgbClr val="000000"/>
                </a:solidFill>
                <a:prstDash val="solid"/>
                <a:miter lim="800000"/>
                <a:headEnd/>
                <a:tailEnd/>
              </a14:hiddenLine>
            </a:ext>
          </a:extLst>
        </p:spPr>
        <p:txBody>
          <a:bodyPr anchor="ctr"/>
          <a:lstStyle/>
          <a:p>
            <a:endParaRPr lang="en-US"/>
          </a:p>
        </p:txBody>
      </p:sp>
      <p:sp>
        <p:nvSpPr>
          <p:cNvPr id="5" name="Freeform: Shape 7">
            <a:extLst>
              <a:ext uri="{FF2B5EF4-FFF2-40B4-BE49-F238E27FC236}">
                <a16:creationId xmlns:a16="http://schemas.microsoft.com/office/drawing/2014/main" id="{BDC353DB-FE5B-4448-B37F-2EB45153D0F8}"/>
              </a:ext>
            </a:extLst>
          </p:cNvPr>
          <p:cNvSpPr>
            <a:spLocks/>
          </p:cNvSpPr>
          <p:nvPr userDrawn="1"/>
        </p:nvSpPr>
        <p:spPr bwMode="auto">
          <a:xfrm flipH="1">
            <a:off x="9618663" y="-1735138"/>
            <a:ext cx="5486400" cy="5486401"/>
          </a:xfrm>
          <a:custGeom>
            <a:avLst/>
            <a:gdLst>
              <a:gd name="T0" fmla="*/ 5486402 w 3471619"/>
              <a:gd name="T1" fmla="*/ 2743201 h 3471619"/>
              <a:gd name="T2" fmla="*/ 2743201 w 3471619"/>
              <a:gd name="T3" fmla="*/ 5486402 h 3471619"/>
              <a:gd name="T4" fmla="*/ 0 w 3471619"/>
              <a:gd name="T5" fmla="*/ 2743201 h 3471619"/>
              <a:gd name="T6" fmla="*/ 2743201 w 3471619"/>
              <a:gd name="T7" fmla="*/ 0 h 3471619"/>
              <a:gd name="T8" fmla="*/ 5486402 w 3471619"/>
              <a:gd name="T9" fmla="*/ 2743201 h 347161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471619" h="3471619">
                <a:moveTo>
                  <a:pt x="3471620" y="1735810"/>
                </a:moveTo>
                <a:cubicBezTo>
                  <a:pt x="3471620" y="2694471"/>
                  <a:pt x="2694471" y="3471620"/>
                  <a:pt x="1735810" y="3471620"/>
                </a:cubicBezTo>
                <a:cubicBezTo>
                  <a:pt x="777149" y="3471620"/>
                  <a:pt x="0" y="2694471"/>
                  <a:pt x="0" y="1735810"/>
                </a:cubicBezTo>
                <a:cubicBezTo>
                  <a:pt x="0" y="777148"/>
                  <a:pt x="777149" y="0"/>
                  <a:pt x="1735810" y="0"/>
                </a:cubicBezTo>
                <a:cubicBezTo>
                  <a:pt x="2694471" y="0"/>
                  <a:pt x="3471620" y="777148"/>
                  <a:pt x="3471620" y="1735810"/>
                </a:cubicBezTo>
                <a:close/>
              </a:path>
            </a:pathLst>
          </a:custGeom>
          <a:solidFill>
            <a:schemeClr val="accent2"/>
          </a:solidFill>
          <a:ln>
            <a:noFill/>
          </a:ln>
          <a:extLst>
            <a:ext uri="{91240B29-F687-4F45-9708-019B960494DF}">
              <a14:hiddenLine xmlns:a14="http://schemas.microsoft.com/office/drawing/2010/main" w="3812" cap="flat">
                <a:solidFill>
                  <a:srgbClr val="000000"/>
                </a:solidFill>
                <a:prstDash val="solid"/>
                <a:miter lim="800000"/>
                <a:headEnd/>
                <a:tailEnd/>
              </a14:hiddenLine>
            </a:ext>
          </a:extLst>
        </p:spPr>
        <p:txBody>
          <a:bodyPr anchor="ctr"/>
          <a:lstStyle/>
          <a:p>
            <a:endParaRPr lang="en-US"/>
          </a:p>
        </p:txBody>
      </p:sp>
      <p:sp>
        <p:nvSpPr>
          <p:cNvPr id="6" name="Freeform: Shape 8">
            <a:extLst>
              <a:ext uri="{FF2B5EF4-FFF2-40B4-BE49-F238E27FC236}">
                <a16:creationId xmlns:a16="http://schemas.microsoft.com/office/drawing/2014/main" id="{CB4867D2-5405-E84E-A246-26FD6C37F400}"/>
              </a:ext>
            </a:extLst>
          </p:cNvPr>
          <p:cNvSpPr/>
          <p:nvPr userDrawn="1"/>
        </p:nvSpPr>
        <p:spPr>
          <a:xfrm flipH="1">
            <a:off x="-2262188" y="4002088"/>
            <a:ext cx="5486401" cy="5486400"/>
          </a:xfrm>
          <a:custGeom>
            <a:avLst/>
            <a:gdLst>
              <a:gd name="connsiteX0" fmla="*/ 3471620 w 3471619"/>
              <a:gd name="connsiteY0" fmla="*/ 1735810 h 3471619"/>
              <a:gd name="connsiteX1" fmla="*/ 1735810 w 3471619"/>
              <a:gd name="connsiteY1" fmla="*/ 3471620 h 3471619"/>
              <a:gd name="connsiteX2" fmla="*/ 0 w 3471619"/>
              <a:gd name="connsiteY2" fmla="*/ 1735810 h 3471619"/>
              <a:gd name="connsiteX3" fmla="*/ 1735810 w 3471619"/>
              <a:gd name="connsiteY3" fmla="*/ 0 h 3471619"/>
              <a:gd name="connsiteX4" fmla="*/ 3471620 w 3471619"/>
              <a:gd name="connsiteY4" fmla="*/ 1735810 h 34716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71619" h="3471619">
                <a:moveTo>
                  <a:pt x="3471620" y="1735810"/>
                </a:moveTo>
                <a:cubicBezTo>
                  <a:pt x="3471620" y="2694471"/>
                  <a:pt x="2694472" y="3471620"/>
                  <a:pt x="1735810" y="3471620"/>
                </a:cubicBezTo>
                <a:cubicBezTo>
                  <a:pt x="777149" y="3471620"/>
                  <a:pt x="0" y="2694471"/>
                  <a:pt x="0" y="1735810"/>
                </a:cubicBezTo>
                <a:cubicBezTo>
                  <a:pt x="0" y="777149"/>
                  <a:pt x="777149" y="0"/>
                  <a:pt x="1735810" y="0"/>
                </a:cubicBezTo>
                <a:cubicBezTo>
                  <a:pt x="2694471" y="0"/>
                  <a:pt x="3471620" y="777148"/>
                  <a:pt x="3471620" y="1735810"/>
                </a:cubicBezTo>
                <a:close/>
              </a:path>
            </a:pathLst>
          </a:custGeom>
          <a:solidFill>
            <a:schemeClr val="accent5"/>
          </a:solidFill>
          <a:ln w="3812" cap="flat">
            <a:noFill/>
            <a:prstDash val="solid"/>
            <a:miter/>
          </a:ln>
        </p:spPr>
        <p:txBody>
          <a:bodyPr anchor="ctr"/>
          <a:lstStyle/>
          <a:p>
            <a:pPr eaLnBrk="1" fontAlgn="auto" hangingPunct="1">
              <a:spcBef>
                <a:spcPts val="0"/>
              </a:spcBef>
              <a:spcAft>
                <a:spcPts val="0"/>
              </a:spcAft>
              <a:defRPr/>
            </a:pPr>
            <a:endParaRPr lang="en-US">
              <a:latin typeface="+mn-lt"/>
            </a:endParaRPr>
          </a:p>
        </p:txBody>
      </p:sp>
      <p:pic>
        <p:nvPicPr>
          <p:cNvPr id="7" name="Picture 9" descr="Logo&#10;&#10;Description automatically generated">
            <a:extLst>
              <a:ext uri="{FF2B5EF4-FFF2-40B4-BE49-F238E27FC236}">
                <a16:creationId xmlns:a16="http://schemas.microsoft.com/office/drawing/2014/main" id="{AAA2A06F-22A5-9F4B-B424-B6D3C6A02A6D}"/>
              </a:ext>
            </a:extLst>
          </p:cNvPr>
          <p:cNvPicPr>
            <a:picLocks noChangeAspect="1" noChangeArrowheads="1"/>
          </p:cNvPicPr>
          <p:nvPr userDrawn="1"/>
        </p:nvPicPr>
        <p:blipFill>
          <a:blip r:embed="rId2">
            <a:grayscl/>
            <a:biLevel thresh="50000"/>
            <a:extLst>
              <a:ext uri="{28A0092B-C50C-407E-A947-70E740481C1C}">
                <a14:useLocalDpi xmlns:a14="http://schemas.microsoft.com/office/drawing/2010/main" val="0"/>
              </a:ext>
            </a:extLst>
          </a:blip>
          <a:srcRect/>
          <a:stretch>
            <a:fillRect/>
          </a:stretch>
        </p:blipFill>
        <p:spPr bwMode="auto">
          <a:xfrm>
            <a:off x="9847263" y="6034088"/>
            <a:ext cx="1828800"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459962" y="770168"/>
            <a:ext cx="9144000" cy="2387600"/>
          </a:xfrm>
        </p:spPr>
        <p:txBody>
          <a:bodyPr>
            <a:normAutofit/>
          </a:bodyPr>
          <a:lstStyle>
            <a:lvl1pPr algn="l" defTabSz="914400" rtl="0" eaLnBrk="1" latinLnBrk="0" hangingPunct="1">
              <a:lnSpc>
                <a:spcPct val="90000"/>
              </a:lnSpc>
              <a:spcBef>
                <a:spcPct val="0"/>
              </a:spcBef>
              <a:buNone/>
              <a:defRPr lang="en-US" sz="6000" b="1" i="0" kern="1200" dirty="0">
                <a:solidFill>
                  <a:schemeClr val="bg1"/>
                </a:solidFill>
                <a:latin typeface="Palatino" pitchFamily="2" charset="77"/>
                <a:ea typeface="Palatino" pitchFamily="2" charset="77"/>
                <a:cs typeface="+mj-cs"/>
              </a:defRPr>
            </a:lvl1pPr>
          </a:lstStyle>
          <a:p>
            <a:r>
              <a:rPr lang="en-US"/>
              <a:t>Click to edit Master title style</a:t>
            </a:r>
          </a:p>
        </p:txBody>
      </p:sp>
      <p:sp>
        <p:nvSpPr>
          <p:cNvPr id="3" name="Subtitle 2"/>
          <p:cNvSpPr>
            <a:spLocks noGrp="1"/>
          </p:cNvSpPr>
          <p:nvPr>
            <p:ph type="subTitle" idx="1"/>
          </p:nvPr>
        </p:nvSpPr>
        <p:spPr>
          <a:xfrm>
            <a:off x="459962" y="3316104"/>
            <a:ext cx="9144000" cy="540279"/>
          </a:xfrm>
        </p:spPr>
        <p:txBody>
          <a:bodyPr/>
          <a:lstStyle>
            <a:lvl1pPr marL="0" indent="0" algn="l">
              <a:buNone/>
              <a:defRPr sz="240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92593399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bwMode="gray"/>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366D5250-EDD8-417B-8C05-4B9945F70F77}"/>
              </a:ext>
            </a:extLst>
          </p:cNvPr>
          <p:cNvSpPr>
            <a:spLocks noGrp="1"/>
          </p:cNvSpPr>
          <p:nvPr>
            <p:ph type="title"/>
          </p:nvPr>
        </p:nvSpPr>
        <p:spPr/>
        <p:txBody>
          <a:bodyPr/>
          <a:lstStyle/>
          <a:p>
            <a:r>
              <a:rPr lang="en-US"/>
              <a:t>Click to edit Master title style</a:t>
            </a:r>
          </a:p>
        </p:txBody>
      </p:sp>
      <p:sp>
        <p:nvSpPr>
          <p:cNvPr id="4" name="TextBox 3">
            <a:extLst>
              <a:ext uri="{FF2B5EF4-FFF2-40B4-BE49-F238E27FC236}">
                <a16:creationId xmlns:a16="http://schemas.microsoft.com/office/drawing/2014/main" id="{0D41DD5F-7947-AC4E-891F-977172A61966}"/>
              </a:ext>
            </a:extLst>
          </p:cNvPr>
          <p:cNvSpPr txBox="1"/>
          <p:nvPr userDrawn="1"/>
        </p:nvSpPr>
        <p:spPr bwMode="auto">
          <a:xfrm>
            <a:off x="11082130" y="6520070"/>
            <a:ext cx="0" cy="0"/>
          </a:xfrm>
          <a:prstGeom prst="rect">
            <a:avLst/>
          </a:prstGeom>
          <a:noFill/>
          <a:ln w="12700" cap="sq" algn="ctr">
            <a:noFill/>
            <a:miter lim="800000"/>
            <a:headEnd/>
            <a:tailEnd/>
          </a:ln>
          <a:effectLst/>
        </p:spPr>
        <p:txBody>
          <a:bodyPr wrap="none" rtlCol="0" anchor="ctr" anchorCtr="0">
            <a:noAutofit/>
          </a:bodyPr>
          <a:lstStyle/>
          <a:p>
            <a:endParaRPr lang="en-US" sz="1600" b="1">
              <a:solidFill>
                <a:schemeClr val="accent2"/>
              </a:solidFill>
              <a:latin typeface="+mn-lt"/>
            </a:endParaRPr>
          </a:p>
        </p:txBody>
      </p:sp>
      <p:sp>
        <p:nvSpPr>
          <p:cNvPr id="5" name="TextBox 4">
            <a:extLst>
              <a:ext uri="{FF2B5EF4-FFF2-40B4-BE49-F238E27FC236}">
                <a16:creationId xmlns:a16="http://schemas.microsoft.com/office/drawing/2014/main" id="{7754306D-F104-CC43-A775-771562B31354}"/>
              </a:ext>
            </a:extLst>
          </p:cNvPr>
          <p:cNvSpPr txBox="1"/>
          <p:nvPr userDrawn="1"/>
        </p:nvSpPr>
        <p:spPr bwMode="auto">
          <a:xfrm>
            <a:off x="11310730" y="6520070"/>
            <a:ext cx="0" cy="0"/>
          </a:xfrm>
          <a:prstGeom prst="rect">
            <a:avLst/>
          </a:prstGeom>
          <a:noFill/>
          <a:ln w="12700" cap="sq" algn="ctr">
            <a:noFill/>
            <a:miter lim="800000"/>
            <a:headEnd/>
            <a:tailEnd/>
          </a:ln>
          <a:effectLst/>
        </p:spPr>
        <p:txBody>
          <a:bodyPr wrap="none" rtlCol="0" anchor="ctr" anchorCtr="0">
            <a:noAutofit/>
          </a:bodyPr>
          <a:lstStyle/>
          <a:p>
            <a:endParaRPr lang="en-US" sz="1600" b="1">
              <a:solidFill>
                <a:schemeClr val="accent2"/>
              </a:solidFill>
              <a:latin typeface="+mn-lt"/>
            </a:endParaRPr>
          </a:p>
        </p:txBody>
      </p:sp>
    </p:spTree>
    <p:extLst>
      <p:ext uri="{BB962C8B-B14F-4D97-AF65-F5344CB8AC3E}">
        <p14:creationId xmlns:p14="http://schemas.microsoft.com/office/powerpoint/2010/main" val="3444338773"/>
      </p:ext>
    </p:extLst>
  </p:cSld>
  <p:clrMapOvr>
    <a:masterClrMapping/>
  </p:clrMapOvr>
  <p:transition>
    <p:wipe dir="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EA694-F2B2-7D4B-EF0D-F6C44487D64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706DD22-1871-F520-EC0B-361C8EFBEE2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96A7C2A-4F0E-F620-876E-5F24FB239B67}"/>
              </a:ext>
            </a:extLst>
          </p:cNvPr>
          <p:cNvSpPr>
            <a:spLocks noGrp="1"/>
          </p:cNvSpPr>
          <p:nvPr>
            <p:ph type="dt" sz="half" idx="10"/>
          </p:nvPr>
        </p:nvSpPr>
        <p:spPr/>
        <p:txBody>
          <a:bodyPr/>
          <a:lstStyle/>
          <a:p>
            <a:fld id="{042A434E-0105-40E9-8B02-8ADE0764C581}" type="datetimeFigureOut">
              <a:rPr lang="en-US" smtClean="0"/>
              <a:t>11/7/2022</a:t>
            </a:fld>
            <a:endParaRPr lang="en-US"/>
          </a:p>
        </p:txBody>
      </p:sp>
      <p:sp>
        <p:nvSpPr>
          <p:cNvPr id="5" name="Footer Placeholder 4">
            <a:extLst>
              <a:ext uri="{FF2B5EF4-FFF2-40B4-BE49-F238E27FC236}">
                <a16:creationId xmlns:a16="http://schemas.microsoft.com/office/drawing/2014/main" id="{8AA5E199-32B0-5CD7-CD68-A6172FD2A6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8E843D-DA0E-CB1A-CB68-9673AD1FFE55}"/>
              </a:ext>
            </a:extLst>
          </p:cNvPr>
          <p:cNvSpPr>
            <a:spLocks noGrp="1"/>
          </p:cNvSpPr>
          <p:nvPr>
            <p:ph type="sldNum" sz="quarter" idx="12"/>
          </p:nvPr>
        </p:nvSpPr>
        <p:spPr/>
        <p:txBody>
          <a:bodyPr/>
          <a:lstStyle/>
          <a:p>
            <a:fld id="{39C52574-9C5D-4CF1-AC9F-CC1FEF7C2C82}" type="slidenum">
              <a:rPr lang="en-US" smtClean="0"/>
              <a:t>‹#›</a:t>
            </a:fld>
            <a:endParaRPr lang="en-US"/>
          </a:p>
        </p:txBody>
      </p:sp>
    </p:spTree>
    <p:extLst>
      <p:ext uri="{BB962C8B-B14F-4D97-AF65-F5344CB8AC3E}">
        <p14:creationId xmlns:p14="http://schemas.microsoft.com/office/powerpoint/2010/main" val="421047905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8B7303-6DF8-FA9C-292A-D2C33AAEE33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E36AAAF-59C4-146E-1FD8-10B3DA41B50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2DC24B-A186-6708-5CBD-AA80C392289C}"/>
              </a:ext>
            </a:extLst>
          </p:cNvPr>
          <p:cNvSpPr>
            <a:spLocks noGrp="1"/>
          </p:cNvSpPr>
          <p:nvPr>
            <p:ph type="dt" sz="half" idx="10"/>
          </p:nvPr>
        </p:nvSpPr>
        <p:spPr/>
        <p:txBody>
          <a:bodyPr/>
          <a:lstStyle/>
          <a:p>
            <a:fld id="{042A434E-0105-40E9-8B02-8ADE0764C581}" type="datetimeFigureOut">
              <a:rPr lang="en-US" smtClean="0"/>
              <a:t>11/7/2022</a:t>
            </a:fld>
            <a:endParaRPr lang="en-US"/>
          </a:p>
        </p:txBody>
      </p:sp>
      <p:sp>
        <p:nvSpPr>
          <p:cNvPr id="5" name="Footer Placeholder 4">
            <a:extLst>
              <a:ext uri="{FF2B5EF4-FFF2-40B4-BE49-F238E27FC236}">
                <a16:creationId xmlns:a16="http://schemas.microsoft.com/office/drawing/2014/main" id="{60A17FDE-A58D-FDB4-69EA-A03E1587B4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6C85395-2062-EA0E-5929-F1EE7FD3436C}"/>
              </a:ext>
            </a:extLst>
          </p:cNvPr>
          <p:cNvSpPr>
            <a:spLocks noGrp="1"/>
          </p:cNvSpPr>
          <p:nvPr>
            <p:ph type="sldNum" sz="quarter" idx="12"/>
          </p:nvPr>
        </p:nvSpPr>
        <p:spPr/>
        <p:txBody>
          <a:bodyPr/>
          <a:lstStyle/>
          <a:p>
            <a:fld id="{39C52574-9C5D-4CF1-AC9F-CC1FEF7C2C82}" type="slidenum">
              <a:rPr lang="en-US" smtClean="0"/>
              <a:t>‹#›</a:t>
            </a:fld>
            <a:endParaRPr lang="en-US"/>
          </a:p>
        </p:txBody>
      </p:sp>
    </p:spTree>
    <p:extLst>
      <p:ext uri="{BB962C8B-B14F-4D97-AF65-F5344CB8AC3E}">
        <p14:creationId xmlns:p14="http://schemas.microsoft.com/office/powerpoint/2010/main" val="254493561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BAF11C-B51B-6DFC-7071-CB3C93419B3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BA5AE5B-7623-C9B4-ACC4-B38E8DB6E07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64BA2B8-5992-BC04-A7DD-20877AFE85C1}"/>
              </a:ext>
            </a:extLst>
          </p:cNvPr>
          <p:cNvSpPr>
            <a:spLocks noGrp="1"/>
          </p:cNvSpPr>
          <p:nvPr>
            <p:ph type="dt" sz="half" idx="10"/>
          </p:nvPr>
        </p:nvSpPr>
        <p:spPr/>
        <p:txBody>
          <a:bodyPr/>
          <a:lstStyle/>
          <a:p>
            <a:fld id="{042A434E-0105-40E9-8B02-8ADE0764C581}" type="datetimeFigureOut">
              <a:rPr lang="en-US" smtClean="0"/>
              <a:t>11/7/2022</a:t>
            </a:fld>
            <a:endParaRPr lang="en-US"/>
          </a:p>
        </p:txBody>
      </p:sp>
      <p:sp>
        <p:nvSpPr>
          <p:cNvPr id="5" name="Footer Placeholder 4">
            <a:extLst>
              <a:ext uri="{FF2B5EF4-FFF2-40B4-BE49-F238E27FC236}">
                <a16:creationId xmlns:a16="http://schemas.microsoft.com/office/drawing/2014/main" id="{AD3D25AD-444C-6B69-6A63-E7EB9B3589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DE4A7E-4657-A47E-1D66-45D55921C0DE}"/>
              </a:ext>
            </a:extLst>
          </p:cNvPr>
          <p:cNvSpPr>
            <a:spLocks noGrp="1"/>
          </p:cNvSpPr>
          <p:nvPr>
            <p:ph type="sldNum" sz="quarter" idx="12"/>
          </p:nvPr>
        </p:nvSpPr>
        <p:spPr/>
        <p:txBody>
          <a:bodyPr/>
          <a:lstStyle/>
          <a:p>
            <a:fld id="{39C52574-9C5D-4CF1-AC9F-CC1FEF7C2C82}" type="slidenum">
              <a:rPr lang="en-US" smtClean="0"/>
              <a:t>‹#›</a:t>
            </a:fld>
            <a:endParaRPr lang="en-US"/>
          </a:p>
        </p:txBody>
      </p:sp>
    </p:spTree>
    <p:extLst>
      <p:ext uri="{BB962C8B-B14F-4D97-AF65-F5344CB8AC3E}">
        <p14:creationId xmlns:p14="http://schemas.microsoft.com/office/powerpoint/2010/main" val="77734260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3382A1-74F0-1106-566B-A67EC7FE6BD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681714C-8A88-BDA3-2BD1-97A3B3D5BFD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DDEA73B-D734-6171-6D8A-DC9C1A409C9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BEDF59D-0E9D-3AAF-1F1F-6014EDBC6A3E}"/>
              </a:ext>
            </a:extLst>
          </p:cNvPr>
          <p:cNvSpPr>
            <a:spLocks noGrp="1"/>
          </p:cNvSpPr>
          <p:nvPr>
            <p:ph type="dt" sz="half" idx="10"/>
          </p:nvPr>
        </p:nvSpPr>
        <p:spPr/>
        <p:txBody>
          <a:bodyPr/>
          <a:lstStyle/>
          <a:p>
            <a:fld id="{042A434E-0105-40E9-8B02-8ADE0764C581}" type="datetimeFigureOut">
              <a:rPr lang="en-US" smtClean="0"/>
              <a:t>11/7/2022</a:t>
            </a:fld>
            <a:endParaRPr lang="en-US"/>
          </a:p>
        </p:txBody>
      </p:sp>
      <p:sp>
        <p:nvSpPr>
          <p:cNvPr id="6" name="Footer Placeholder 5">
            <a:extLst>
              <a:ext uri="{FF2B5EF4-FFF2-40B4-BE49-F238E27FC236}">
                <a16:creationId xmlns:a16="http://schemas.microsoft.com/office/drawing/2014/main" id="{DA351221-6B09-40BD-30E7-09179DDA792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BBA53F7-8E1E-9816-72B5-5EA8D27D63CC}"/>
              </a:ext>
            </a:extLst>
          </p:cNvPr>
          <p:cNvSpPr>
            <a:spLocks noGrp="1"/>
          </p:cNvSpPr>
          <p:nvPr>
            <p:ph type="sldNum" sz="quarter" idx="12"/>
          </p:nvPr>
        </p:nvSpPr>
        <p:spPr/>
        <p:txBody>
          <a:bodyPr/>
          <a:lstStyle/>
          <a:p>
            <a:fld id="{39C52574-9C5D-4CF1-AC9F-CC1FEF7C2C82}" type="slidenum">
              <a:rPr lang="en-US" smtClean="0"/>
              <a:t>‹#›</a:t>
            </a:fld>
            <a:endParaRPr lang="en-US"/>
          </a:p>
        </p:txBody>
      </p:sp>
    </p:spTree>
    <p:extLst>
      <p:ext uri="{BB962C8B-B14F-4D97-AF65-F5344CB8AC3E}">
        <p14:creationId xmlns:p14="http://schemas.microsoft.com/office/powerpoint/2010/main" val="324669444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67B78E-BB5E-56E3-9A87-1906B4DB56D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0C53488-2E62-ADB6-945C-366744DD252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03A9200-C285-9330-B10A-EF4FE9FD591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1E96C93-3476-496C-B1E3-759B1156403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68BFF9B-9D09-E19C-0D53-4AD4D195E0B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A779B16-58B4-2AB6-1C68-ABBDCD0CAB68}"/>
              </a:ext>
            </a:extLst>
          </p:cNvPr>
          <p:cNvSpPr>
            <a:spLocks noGrp="1"/>
          </p:cNvSpPr>
          <p:nvPr>
            <p:ph type="dt" sz="half" idx="10"/>
          </p:nvPr>
        </p:nvSpPr>
        <p:spPr/>
        <p:txBody>
          <a:bodyPr/>
          <a:lstStyle/>
          <a:p>
            <a:fld id="{042A434E-0105-40E9-8B02-8ADE0764C581}" type="datetimeFigureOut">
              <a:rPr lang="en-US" smtClean="0"/>
              <a:t>11/7/2022</a:t>
            </a:fld>
            <a:endParaRPr lang="en-US"/>
          </a:p>
        </p:txBody>
      </p:sp>
      <p:sp>
        <p:nvSpPr>
          <p:cNvPr id="8" name="Footer Placeholder 7">
            <a:extLst>
              <a:ext uri="{FF2B5EF4-FFF2-40B4-BE49-F238E27FC236}">
                <a16:creationId xmlns:a16="http://schemas.microsoft.com/office/drawing/2014/main" id="{EB2211D8-9275-A63E-5685-2B5C7B5D873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2A0F652-DF7D-9B04-F99D-8AD8DFDA4EA2}"/>
              </a:ext>
            </a:extLst>
          </p:cNvPr>
          <p:cNvSpPr>
            <a:spLocks noGrp="1"/>
          </p:cNvSpPr>
          <p:nvPr>
            <p:ph type="sldNum" sz="quarter" idx="12"/>
          </p:nvPr>
        </p:nvSpPr>
        <p:spPr/>
        <p:txBody>
          <a:bodyPr/>
          <a:lstStyle/>
          <a:p>
            <a:fld id="{39C52574-9C5D-4CF1-AC9F-CC1FEF7C2C82}" type="slidenum">
              <a:rPr lang="en-US" smtClean="0"/>
              <a:t>‹#›</a:t>
            </a:fld>
            <a:endParaRPr lang="en-US"/>
          </a:p>
        </p:txBody>
      </p:sp>
    </p:spTree>
    <p:extLst>
      <p:ext uri="{BB962C8B-B14F-4D97-AF65-F5344CB8AC3E}">
        <p14:creationId xmlns:p14="http://schemas.microsoft.com/office/powerpoint/2010/main" val="131497959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E211D4-A19D-170E-9CD0-7737A1C6A5E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F20B2A2-5270-55F0-095E-0AF0C9F8D0FE}"/>
              </a:ext>
            </a:extLst>
          </p:cNvPr>
          <p:cNvSpPr>
            <a:spLocks noGrp="1"/>
          </p:cNvSpPr>
          <p:nvPr>
            <p:ph type="dt" sz="half" idx="10"/>
          </p:nvPr>
        </p:nvSpPr>
        <p:spPr/>
        <p:txBody>
          <a:bodyPr/>
          <a:lstStyle/>
          <a:p>
            <a:fld id="{042A434E-0105-40E9-8B02-8ADE0764C581}" type="datetimeFigureOut">
              <a:rPr lang="en-US" smtClean="0"/>
              <a:t>11/7/2022</a:t>
            </a:fld>
            <a:endParaRPr lang="en-US"/>
          </a:p>
        </p:txBody>
      </p:sp>
      <p:sp>
        <p:nvSpPr>
          <p:cNvPr id="4" name="Footer Placeholder 3">
            <a:extLst>
              <a:ext uri="{FF2B5EF4-FFF2-40B4-BE49-F238E27FC236}">
                <a16:creationId xmlns:a16="http://schemas.microsoft.com/office/drawing/2014/main" id="{DCA82E49-61E3-8902-75A1-363D42BBEEA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2AE889F-CC45-1913-9E32-3F566775FDF1}"/>
              </a:ext>
            </a:extLst>
          </p:cNvPr>
          <p:cNvSpPr>
            <a:spLocks noGrp="1"/>
          </p:cNvSpPr>
          <p:nvPr>
            <p:ph type="sldNum" sz="quarter" idx="12"/>
          </p:nvPr>
        </p:nvSpPr>
        <p:spPr/>
        <p:txBody>
          <a:bodyPr/>
          <a:lstStyle/>
          <a:p>
            <a:fld id="{39C52574-9C5D-4CF1-AC9F-CC1FEF7C2C82}" type="slidenum">
              <a:rPr lang="en-US" smtClean="0"/>
              <a:t>‹#›</a:t>
            </a:fld>
            <a:endParaRPr lang="en-US"/>
          </a:p>
        </p:txBody>
      </p:sp>
    </p:spTree>
    <p:extLst>
      <p:ext uri="{BB962C8B-B14F-4D97-AF65-F5344CB8AC3E}">
        <p14:creationId xmlns:p14="http://schemas.microsoft.com/office/powerpoint/2010/main" val="299844144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B59D0CD-E59D-5BF3-5238-662C1C02E81A}"/>
              </a:ext>
            </a:extLst>
          </p:cNvPr>
          <p:cNvSpPr>
            <a:spLocks noGrp="1"/>
          </p:cNvSpPr>
          <p:nvPr>
            <p:ph type="dt" sz="half" idx="10"/>
          </p:nvPr>
        </p:nvSpPr>
        <p:spPr/>
        <p:txBody>
          <a:bodyPr/>
          <a:lstStyle/>
          <a:p>
            <a:fld id="{042A434E-0105-40E9-8B02-8ADE0764C581}" type="datetimeFigureOut">
              <a:rPr lang="en-US" smtClean="0"/>
              <a:t>11/7/2022</a:t>
            </a:fld>
            <a:endParaRPr lang="en-US"/>
          </a:p>
        </p:txBody>
      </p:sp>
      <p:sp>
        <p:nvSpPr>
          <p:cNvPr id="3" name="Footer Placeholder 2">
            <a:extLst>
              <a:ext uri="{FF2B5EF4-FFF2-40B4-BE49-F238E27FC236}">
                <a16:creationId xmlns:a16="http://schemas.microsoft.com/office/drawing/2014/main" id="{EFB17835-82EE-C297-8E15-C018E321BBD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8721E6-2DC6-7979-E1DA-6399C94504D1}"/>
              </a:ext>
            </a:extLst>
          </p:cNvPr>
          <p:cNvSpPr>
            <a:spLocks noGrp="1"/>
          </p:cNvSpPr>
          <p:nvPr>
            <p:ph type="sldNum" sz="quarter" idx="12"/>
          </p:nvPr>
        </p:nvSpPr>
        <p:spPr/>
        <p:txBody>
          <a:bodyPr/>
          <a:lstStyle/>
          <a:p>
            <a:fld id="{39C52574-9C5D-4CF1-AC9F-CC1FEF7C2C82}" type="slidenum">
              <a:rPr lang="en-US" smtClean="0"/>
              <a:t>‹#›</a:t>
            </a:fld>
            <a:endParaRPr lang="en-US"/>
          </a:p>
        </p:txBody>
      </p:sp>
    </p:spTree>
    <p:extLst>
      <p:ext uri="{BB962C8B-B14F-4D97-AF65-F5344CB8AC3E}">
        <p14:creationId xmlns:p14="http://schemas.microsoft.com/office/powerpoint/2010/main" val="159401468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8B09D7-4E8C-EEBF-7DF6-D0522E12210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0EF4FA1-C4A2-0019-6402-0CD17311A8F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95855F8-DF23-4033-AFFE-983EDE27ABF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CE078D2-0BBC-36F4-D396-740643343EBF}"/>
              </a:ext>
            </a:extLst>
          </p:cNvPr>
          <p:cNvSpPr>
            <a:spLocks noGrp="1"/>
          </p:cNvSpPr>
          <p:nvPr>
            <p:ph type="dt" sz="half" idx="10"/>
          </p:nvPr>
        </p:nvSpPr>
        <p:spPr/>
        <p:txBody>
          <a:bodyPr/>
          <a:lstStyle/>
          <a:p>
            <a:fld id="{042A434E-0105-40E9-8B02-8ADE0764C581}" type="datetimeFigureOut">
              <a:rPr lang="en-US" smtClean="0"/>
              <a:t>11/7/2022</a:t>
            </a:fld>
            <a:endParaRPr lang="en-US"/>
          </a:p>
        </p:txBody>
      </p:sp>
      <p:sp>
        <p:nvSpPr>
          <p:cNvPr id="6" name="Footer Placeholder 5">
            <a:extLst>
              <a:ext uri="{FF2B5EF4-FFF2-40B4-BE49-F238E27FC236}">
                <a16:creationId xmlns:a16="http://schemas.microsoft.com/office/drawing/2014/main" id="{57FB6EFF-515F-9AB1-17DB-D36C49A0879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69CD73F-96C8-52A7-EC09-B5629F1861EF}"/>
              </a:ext>
            </a:extLst>
          </p:cNvPr>
          <p:cNvSpPr>
            <a:spLocks noGrp="1"/>
          </p:cNvSpPr>
          <p:nvPr>
            <p:ph type="sldNum" sz="quarter" idx="12"/>
          </p:nvPr>
        </p:nvSpPr>
        <p:spPr/>
        <p:txBody>
          <a:bodyPr/>
          <a:lstStyle/>
          <a:p>
            <a:fld id="{39C52574-9C5D-4CF1-AC9F-CC1FEF7C2C82}" type="slidenum">
              <a:rPr lang="en-US" smtClean="0"/>
              <a:t>‹#›</a:t>
            </a:fld>
            <a:endParaRPr lang="en-US"/>
          </a:p>
        </p:txBody>
      </p:sp>
    </p:spTree>
    <p:extLst>
      <p:ext uri="{BB962C8B-B14F-4D97-AF65-F5344CB8AC3E}">
        <p14:creationId xmlns:p14="http://schemas.microsoft.com/office/powerpoint/2010/main" val="187100969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548472-5926-BAAD-EEBF-27E0133C0FE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0DD85F2-E2DF-0625-2858-064A8A3B055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2CB6B01-3348-F1D5-19D3-4EA6CC32DBB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569A53D-9625-B723-29FF-D9134CB288E0}"/>
              </a:ext>
            </a:extLst>
          </p:cNvPr>
          <p:cNvSpPr>
            <a:spLocks noGrp="1"/>
          </p:cNvSpPr>
          <p:nvPr>
            <p:ph type="dt" sz="half" idx="10"/>
          </p:nvPr>
        </p:nvSpPr>
        <p:spPr/>
        <p:txBody>
          <a:bodyPr/>
          <a:lstStyle/>
          <a:p>
            <a:fld id="{042A434E-0105-40E9-8B02-8ADE0764C581}" type="datetimeFigureOut">
              <a:rPr lang="en-US" smtClean="0"/>
              <a:t>11/7/2022</a:t>
            </a:fld>
            <a:endParaRPr lang="en-US"/>
          </a:p>
        </p:txBody>
      </p:sp>
      <p:sp>
        <p:nvSpPr>
          <p:cNvPr id="6" name="Footer Placeholder 5">
            <a:extLst>
              <a:ext uri="{FF2B5EF4-FFF2-40B4-BE49-F238E27FC236}">
                <a16:creationId xmlns:a16="http://schemas.microsoft.com/office/drawing/2014/main" id="{6515F2D3-9C90-5F74-B625-9A598F5B9F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FF0148B-85B8-2A4E-6210-F803974357BF}"/>
              </a:ext>
            </a:extLst>
          </p:cNvPr>
          <p:cNvSpPr>
            <a:spLocks noGrp="1"/>
          </p:cNvSpPr>
          <p:nvPr>
            <p:ph type="sldNum" sz="quarter" idx="12"/>
          </p:nvPr>
        </p:nvSpPr>
        <p:spPr/>
        <p:txBody>
          <a:bodyPr/>
          <a:lstStyle/>
          <a:p>
            <a:fld id="{39C52574-9C5D-4CF1-AC9F-CC1FEF7C2C82}" type="slidenum">
              <a:rPr lang="en-US" smtClean="0"/>
              <a:t>‹#›</a:t>
            </a:fld>
            <a:endParaRPr lang="en-US"/>
          </a:p>
        </p:txBody>
      </p:sp>
    </p:spTree>
    <p:extLst>
      <p:ext uri="{BB962C8B-B14F-4D97-AF65-F5344CB8AC3E}">
        <p14:creationId xmlns:p14="http://schemas.microsoft.com/office/powerpoint/2010/main" val="34039744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grpSp>
        <p:nvGrpSpPr>
          <p:cNvPr id="3" name="Group 6">
            <a:extLst>
              <a:ext uri="{FF2B5EF4-FFF2-40B4-BE49-F238E27FC236}">
                <a16:creationId xmlns:a16="http://schemas.microsoft.com/office/drawing/2014/main" id="{5010AEDC-0BF6-C94E-BEA5-4E30CD613FDA}"/>
              </a:ext>
            </a:extLst>
          </p:cNvPr>
          <p:cNvGrpSpPr>
            <a:grpSpLocks/>
          </p:cNvGrpSpPr>
          <p:nvPr userDrawn="1"/>
        </p:nvGrpSpPr>
        <p:grpSpPr bwMode="auto">
          <a:xfrm>
            <a:off x="0" y="0"/>
            <a:ext cx="12192000" cy="1347788"/>
            <a:chOff x="0" y="0"/>
            <a:chExt cx="12192001" cy="1348034"/>
          </a:xfrm>
        </p:grpSpPr>
        <p:sp>
          <p:nvSpPr>
            <p:cNvPr id="4" name="Freeform: Shape 3">
              <a:extLst>
                <a:ext uri="{FF2B5EF4-FFF2-40B4-BE49-F238E27FC236}">
                  <a16:creationId xmlns:a16="http://schemas.microsoft.com/office/drawing/2014/main" id="{4771D8F5-B75B-5E49-A042-A4EBE9A81F04}"/>
                </a:ext>
              </a:extLst>
            </p:cNvPr>
            <p:cNvSpPr/>
            <p:nvPr userDrawn="1"/>
          </p:nvSpPr>
          <p:spPr>
            <a:xfrm>
              <a:off x="0" y="0"/>
              <a:ext cx="12192001" cy="1348034"/>
            </a:xfrm>
            <a:custGeom>
              <a:avLst/>
              <a:gdLst>
                <a:gd name="connsiteX0" fmla="*/ 0 w 12192000"/>
                <a:gd name="connsiteY0" fmla="*/ 1 h 1348034"/>
                <a:gd name="connsiteX1" fmla="*/ 7824247 w 12192000"/>
                <a:gd name="connsiteY1" fmla="*/ 1 h 1348034"/>
                <a:gd name="connsiteX2" fmla="*/ 8738647 w 12192000"/>
                <a:gd name="connsiteY2" fmla="*/ 914401 h 1348034"/>
                <a:gd name="connsiteX3" fmla="*/ 9653047 w 12192000"/>
                <a:gd name="connsiteY3" fmla="*/ 1 h 1348034"/>
                <a:gd name="connsiteX4" fmla="*/ 12192000 w 12192000"/>
                <a:gd name="connsiteY4" fmla="*/ 1 h 1348034"/>
                <a:gd name="connsiteX5" fmla="*/ 12192000 w 12192000"/>
                <a:gd name="connsiteY5" fmla="*/ 433634 h 1348034"/>
                <a:gd name="connsiteX6" fmla="*/ 12192000 w 12192000"/>
                <a:gd name="connsiteY6" fmla="*/ 1348034 h 1348034"/>
                <a:gd name="connsiteX7" fmla="*/ 11277600 w 12192000"/>
                <a:gd name="connsiteY7" fmla="*/ 1348034 h 1348034"/>
                <a:gd name="connsiteX8" fmla="*/ 0 w 12192000"/>
                <a:gd name="connsiteY8" fmla="*/ 1348034 h 1348034"/>
                <a:gd name="connsiteX9" fmla="*/ 7824247 w 12192000"/>
                <a:gd name="connsiteY9" fmla="*/ 0 h 1348034"/>
                <a:gd name="connsiteX10" fmla="*/ 9653047 w 12192000"/>
                <a:gd name="connsiteY10" fmla="*/ 0 h 1348034"/>
                <a:gd name="connsiteX11" fmla="*/ 8738647 w 12192000"/>
                <a:gd name="connsiteY11" fmla="*/ 914400 h 1348034"/>
                <a:gd name="connsiteX12" fmla="*/ 7824247 w 12192000"/>
                <a:gd name="connsiteY12" fmla="*/ 0 h 1348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1348034">
                  <a:moveTo>
                    <a:pt x="0" y="1"/>
                  </a:moveTo>
                  <a:lnTo>
                    <a:pt x="7824247" y="1"/>
                  </a:lnTo>
                  <a:cubicBezTo>
                    <a:pt x="7824247" y="505010"/>
                    <a:pt x="8233638" y="914401"/>
                    <a:pt x="8738647" y="914401"/>
                  </a:cubicBezTo>
                  <a:cubicBezTo>
                    <a:pt x="9243656" y="914401"/>
                    <a:pt x="9653047" y="505010"/>
                    <a:pt x="9653047" y="1"/>
                  </a:cubicBezTo>
                  <a:lnTo>
                    <a:pt x="12192000" y="1"/>
                  </a:lnTo>
                  <a:lnTo>
                    <a:pt x="12192000" y="433634"/>
                  </a:lnTo>
                  <a:lnTo>
                    <a:pt x="12192000" y="1348034"/>
                  </a:lnTo>
                  <a:lnTo>
                    <a:pt x="11277600" y="1348034"/>
                  </a:lnTo>
                  <a:lnTo>
                    <a:pt x="0" y="1348034"/>
                  </a:lnTo>
                  <a:close/>
                  <a:moveTo>
                    <a:pt x="7824247" y="0"/>
                  </a:moveTo>
                  <a:lnTo>
                    <a:pt x="9653047" y="0"/>
                  </a:lnTo>
                  <a:cubicBezTo>
                    <a:pt x="9653047" y="505009"/>
                    <a:pt x="9243656" y="914400"/>
                    <a:pt x="8738647" y="914400"/>
                  </a:cubicBezTo>
                  <a:cubicBezTo>
                    <a:pt x="8233638" y="914400"/>
                    <a:pt x="7824247" y="505009"/>
                    <a:pt x="7824247"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 name="Freeform 4">
              <a:extLst>
                <a:ext uri="{FF2B5EF4-FFF2-40B4-BE49-F238E27FC236}">
                  <a16:creationId xmlns:a16="http://schemas.microsoft.com/office/drawing/2014/main" id="{285A3247-1BF7-E241-9EAC-3EFD729DB309}"/>
                </a:ext>
              </a:extLst>
            </p:cNvPr>
            <p:cNvSpPr/>
            <p:nvPr userDrawn="1"/>
          </p:nvSpPr>
          <p:spPr>
            <a:xfrm>
              <a:off x="10125076" y="0"/>
              <a:ext cx="2066925" cy="1348034"/>
            </a:xfrm>
            <a:custGeom>
              <a:avLst/>
              <a:gdLst>
                <a:gd name="connsiteX0" fmla="*/ 502084 w 2067339"/>
                <a:gd name="connsiteY0" fmla="*/ 0 h 1348032"/>
                <a:gd name="connsiteX1" fmla="*/ 2067339 w 2067339"/>
                <a:gd name="connsiteY1" fmla="*/ 0 h 1348032"/>
                <a:gd name="connsiteX2" fmla="*/ 2067339 w 2067339"/>
                <a:gd name="connsiteY2" fmla="*/ 433633 h 1348032"/>
                <a:gd name="connsiteX3" fmla="*/ 2067339 w 2067339"/>
                <a:gd name="connsiteY3" fmla="*/ 1348032 h 1348032"/>
                <a:gd name="connsiteX4" fmla="*/ 0 w 2067339"/>
                <a:gd name="connsiteY4" fmla="*/ 1348032 h 1348032"/>
                <a:gd name="connsiteX5" fmla="*/ 472080 w 2067339"/>
                <a:gd name="connsiteY5" fmla="*/ 33013 h 1348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67339" h="1348032">
                  <a:moveTo>
                    <a:pt x="502084" y="0"/>
                  </a:moveTo>
                  <a:lnTo>
                    <a:pt x="2067339" y="0"/>
                  </a:lnTo>
                  <a:lnTo>
                    <a:pt x="2067339" y="433633"/>
                  </a:lnTo>
                  <a:lnTo>
                    <a:pt x="2067339" y="1348032"/>
                  </a:lnTo>
                  <a:lnTo>
                    <a:pt x="0" y="1348032"/>
                  </a:lnTo>
                  <a:cubicBezTo>
                    <a:pt x="0" y="848512"/>
                    <a:pt x="177162" y="390371"/>
                    <a:pt x="472080" y="33013"/>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Freeform 5">
              <a:extLst>
                <a:ext uri="{FF2B5EF4-FFF2-40B4-BE49-F238E27FC236}">
                  <a16:creationId xmlns:a16="http://schemas.microsoft.com/office/drawing/2014/main" id="{F51F2AB6-8471-AA41-A881-2A02E53F91A8}"/>
                </a:ext>
              </a:extLst>
            </p:cNvPr>
            <p:cNvSpPr/>
            <p:nvPr userDrawn="1"/>
          </p:nvSpPr>
          <p:spPr>
            <a:xfrm>
              <a:off x="7037389" y="0"/>
              <a:ext cx="3317875" cy="1116217"/>
            </a:xfrm>
            <a:custGeom>
              <a:avLst/>
              <a:gdLst>
                <a:gd name="connsiteX0" fmla="*/ 0 w 3317733"/>
                <a:gd name="connsiteY0" fmla="*/ 1 h 1115915"/>
                <a:gd name="connsiteX1" fmla="*/ 786955 w 3317733"/>
                <a:gd name="connsiteY1" fmla="*/ 1 h 1115915"/>
                <a:gd name="connsiteX2" fmla="*/ 1701355 w 3317733"/>
                <a:gd name="connsiteY2" fmla="*/ 914401 h 1115915"/>
                <a:gd name="connsiteX3" fmla="*/ 2615755 w 3317733"/>
                <a:gd name="connsiteY3" fmla="*/ 1 h 1115915"/>
                <a:gd name="connsiteX4" fmla="*/ 3317733 w 3317733"/>
                <a:gd name="connsiteY4" fmla="*/ 1 h 1115915"/>
                <a:gd name="connsiteX5" fmla="*/ 3309835 w 3317733"/>
                <a:gd name="connsiteY5" fmla="*/ 21579 h 1115915"/>
                <a:gd name="connsiteX6" fmla="*/ 1658866 w 3317733"/>
                <a:gd name="connsiteY6" fmla="*/ 1115915 h 1115915"/>
                <a:gd name="connsiteX7" fmla="*/ 7898 w 3317733"/>
                <a:gd name="connsiteY7" fmla="*/ 21579 h 1115915"/>
                <a:gd name="connsiteX8" fmla="*/ 786955 w 3317733"/>
                <a:gd name="connsiteY8" fmla="*/ 0 h 1115915"/>
                <a:gd name="connsiteX9" fmla="*/ 2615755 w 3317733"/>
                <a:gd name="connsiteY9" fmla="*/ 0 h 1115915"/>
                <a:gd name="connsiteX10" fmla="*/ 1701355 w 3317733"/>
                <a:gd name="connsiteY10" fmla="*/ 914400 h 1115915"/>
                <a:gd name="connsiteX11" fmla="*/ 786955 w 3317733"/>
                <a:gd name="connsiteY11" fmla="*/ 0 h 1115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17733" h="1115915">
                  <a:moveTo>
                    <a:pt x="0" y="1"/>
                  </a:moveTo>
                  <a:lnTo>
                    <a:pt x="786955" y="1"/>
                  </a:lnTo>
                  <a:cubicBezTo>
                    <a:pt x="786955" y="505010"/>
                    <a:pt x="1196346" y="914401"/>
                    <a:pt x="1701355" y="914401"/>
                  </a:cubicBezTo>
                  <a:cubicBezTo>
                    <a:pt x="2206364" y="914401"/>
                    <a:pt x="2615755" y="505010"/>
                    <a:pt x="2615755" y="1"/>
                  </a:cubicBezTo>
                  <a:lnTo>
                    <a:pt x="3317733" y="1"/>
                  </a:lnTo>
                  <a:lnTo>
                    <a:pt x="3309835" y="21579"/>
                  </a:lnTo>
                  <a:cubicBezTo>
                    <a:pt x="3037829" y="664674"/>
                    <a:pt x="2401044" y="1115915"/>
                    <a:pt x="1658866" y="1115915"/>
                  </a:cubicBezTo>
                  <a:cubicBezTo>
                    <a:pt x="916689" y="1115915"/>
                    <a:pt x="279904" y="664674"/>
                    <a:pt x="7898" y="21579"/>
                  </a:cubicBezTo>
                  <a:close/>
                  <a:moveTo>
                    <a:pt x="786955" y="0"/>
                  </a:moveTo>
                  <a:lnTo>
                    <a:pt x="2615755" y="0"/>
                  </a:lnTo>
                  <a:cubicBezTo>
                    <a:pt x="2615755" y="505009"/>
                    <a:pt x="2206364" y="914400"/>
                    <a:pt x="1701355" y="914400"/>
                  </a:cubicBezTo>
                  <a:cubicBezTo>
                    <a:pt x="1196346" y="914400"/>
                    <a:pt x="786955" y="505009"/>
                    <a:pt x="786955"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pic>
        <p:nvPicPr>
          <p:cNvPr id="7" name="Picture 10" descr="Logo&#10;&#10;Description automatically generated">
            <a:extLst>
              <a:ext uri="{FF2B5EF4-FFF2-40B4-BE49-F238E27FC236}">
                <a16:creationId xmlns:a16="http://schemas.microsoft.com/office/drawing/2014/main" id="{5BFF8291-39A4-764A-BD04-8449CCE8925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847263" y="6034088"/>
            <a:ext cx="1828800"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8" name="Footer Placeholder 7">
            <a:extLst>
              <a:ext uri="{FF2B5EF4-FFF2-40B4-BE49-F238E27FC236}">
                <a16:creationId xmlns:a16="http://schemas.microsoft.com/office/drawing/2014/main" id="{977530CF-CD02-184C-9092-2A6AA4DF6A13}"/>
              </a:ext>
            </a:extLst>
          </p:cNvPr>
          <p:cNvSpPr>
            <a:spLocks noGrp="1"/>
          </p:cNvSpPr>
          <p:nvPr>
            <p:ph type="ftr" sz="quarter" idx="10"/>
          </p:nvPr>
        </p:nvSpPr>
        <p:spPr/>
        <p:txBody>
          <a:bodyPr/>
          <a:lstStyle>
            <a:lvl1pPr>
              <a:defRPr/>
            </a:lvl1pPr>
          </a:lstStyle>
          <a:p>
            <a:pPr>
              <a:defRPr/>
            </a:pPr>
            <a:r>
              <a:rPr lang="en-US"/>
              <a:t>PRESENTATION TITLE  |  DATE</a:t>
            </a:r>
          </a:p>
        </p:txBody>
      </p:sp>
      <p:sp>
        <p:nvSpPr>
          <p:cNvPr id="9" name="Slide Number Placeholder 8">
            <a:extLst>
              <a:ext uri="{FF2B5EF4-FFF2-40B4-BE49-F238E27FC236}">
                <a16:creationId xmlns:a16="http://schemas.microsoft.com/office/drawing/2014/main" id="{619F3394-E578-4F4A-AADB-98A019A51808}"/>
              </a:ext>
            </a:extLst>
          </p:cNvPr>
          <p:cNvSpPr>
            <a:spLocks noGrp="1"/>
          </p:cNvSpPr>
          <p:nvPr>
            <p:ph type="sldNum" sz="quarter" idx="11"/>
          </p:nvPr>
        </p:nvSpPr>
        <p:spPr/>
        <p:txBody>
          <a:bodyPr/>
          <a:lstStyle>
            <a:lvl1pPr>
              <a:defRPr/>
            </a:lvl1pPr>
          </a:lstStyle>
          <a:p>
            <a:pPr>
              <a:defRPr/>
            </a:pPr>
            <a:fld id="{3F0DE8F2-A9E8-6B4A-A29C-156B2F2463F2}" type="slidenum">
              <a:rPr lang="en-US"/>
              <a:pPr>
                <a:defRPr/>
              </a:pPr>
              <a:t>‹#›</a:t>
            </a:fld>
            <a:endParaRPr lang="en-US"/>
          </a:p>
        </p:txBody>
      </p:sp>
    </p:spTree>
    <p:extLst>
      <p:ext uri="{BB962C8B-B14F-4D97-AF65-F5344CB8AC3E}">
        <p14:creationId xmlns:p14="http://schemas.microsoft.com/office/powerpoint/2010/main" val="404053487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F62047-A2FA-24BC-5048-BACA554D76E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069D0C5-CE89-086F-12D0-4873B9062AD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DEC0CB-6C03-C9FF-D80D-8A38AABFDB33}"/>
              </a:ext>
            </a:extLst>
          </p:cNvPr>
          <p:cNvSpPr>
            <a:spLocks noGrp="1"/>
          </p:cNvSpPr>
          <p:nvPr>
            <p:ph type="dt" sz="half" idx="10"/>
          </p:nvPr>
        </p:nvSpPr>
        <p:spPr/>
        <p:txBody>
          <a:bodyPr/>
          <a:lstStyle/>
          <a:p>
            <a:fld id="{042A434E-0105-40E9-8B02-8ADE0764C581}" type="datetimeFigureOut">
              <a:rPr lang="en-US" smtClean="0"/>
              <a:t>11/7/2022</a:t>
            </a:fld>
            <a:endParaRPr lang="en-US"/>
          </a:p>
        </p:txBody>
      </p:sp>
      <p:sp>
        <p:nvSpPr>
          <p:cNvPr id="5" name="Footer Placeholder 4">
            <a:extLst>
              <a:ext uri="{FF2B5EF4-FFF2-40B4-BE49-F238E27FC236}">
                <a16:creationId xmlns:a16="http://schemas.microsoft.com/office/drawing/2014/main" id="{873FA124-36EA-F536-5A67-F938D638D5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6DD3EA-3566-1DE5-2DDA-75EFD5D4E889}"/>
              </a:ext>
            </a:extLst>
          </p:cNvPr>
          <p:cNvSpPr>
            <a:spLocks noGrp="1"/>
          </p:cNvSpPr>
          <p:nvPr>
            <p:ph type="sldNum" sz="quarter" idx="12"/>
          </p:nvPr>
        </p:nvSpPr>
        <p:spPr/>
        <p:txBody>
          <a:bodyPr/>
          <a:lstStyle/>
          <a:p>
            <a:fld id="{39C52574-9C5D-4CF1-AC9F-CC1FEF7C2C82}" type="slidenum">
              <a:rPr lang="en-US" smtClean="0"/>
              <a:t>‹#›</a:t>
            </a:fld>
            <a:endParaRPr lang="en-US"/>
          </a:p>
        </p:txBody>
      </p:sp>
    </p:spTree>
    <p:extLst>
      <p:ext uri="{BB962C8B-B14F-4D97-AF65-F5344CB8AC3E}">
        <p14:creationId xmlns:p14="http://schemas.microsoft.com/office/powerpoint/2010/main" val="354819161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04B3650-F107-E1C4-A0A0-86E8D9351D3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2DEEF56-6211-98EA-D92D-3794349AA47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FEB947-B0BD-E14C-47B3-A9E9D2F1CDCD}"/>
              </a:ext>
            </a:extLst>
          </p:cNvPr>
          <p:cNvSpPr>
            <a:spLocks noGrp="1"/>
          </p:cNvSpPr>
          <p:nvPr>
            <p:ph type="dt" sz="half" idx="10"/>
          </p:nvPr>
        </p:nvSpPr>
        <p:spPr/>
        <p:txBody>
          <a:bodyPr/>
          <a:lstStyle/>
          <a:p>
            <a:fld id="{042A434E-0105-40E9-8B02-8ADE0764C581}" type="datetimeFigureOut">
              <a:rPr lang="en-US" smtClean="0"/>
              <a:t>11/7/2022</a:t>
            </a:fld>
            <a:endParaRPr lang="en-US"/>
          </a:p>
        </p:txBody>
      </p:sp>
      <p:sp>
        <p:nvSpPr>
          <p:cNvPr id="5" name="Footer Placeholder 4">
            <a:extLst>
              <a:ext uri="{FF2B5EF4-FFF2-40B4-BE49-F238E27FC236}">
                <a16:creationId xmlns:a16="http://schemas.microsoft.com/office/drawing/2014/main" id="{6AF5992E-C9D3-EEFD-4F2C-7ED717E1BBA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AD38DF-9CC6-4CEE-158F-1F07C906C55F}"/>
              </a:ext>
            </a:extLst>
          </p:cNvPr>
          <p:cNvSpPr>
            <a:spLocks noGrp="1"/>
          </p:cNvSpPr>
          <p:nvPr>
            <p:ph type="sldNum" sz="quarter" idx="12"/>
          </p:nvPr>
        </p:nvSpPr>
        <p:spPr/>
        <p:txBody>
          <a:bodyPr/>
          <a:lstStyle/>
          <a:p>
            <a:fld id="{39C52574-9C5D-4CF1-AC9F-CC1FEF7C2C82}" type="slidenum">
              <a:rPr lang="en-US" smtClean="0"/>
              <a:t>‹#›</a:t>
            </a:fld>
            <a:endParaRPr lang="en-US"/>
          </a:p>
        </p:txBody>
      </p:sp>
    </p:spTree>
    <p:extLst>
      <p:ext uri="{BB962C8B-B14F-4D97-AF65-F5344CB8AC3E}">
        <p14:creationId xmlns:p14="http://schemas.microsoft.com/office/powerpoint/2010/main" val="290755727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_side placeholder small">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4359965" cy="6294783"/>
          </a:xfrm>
        </p:spPr>
        <p:txBody>
          <a:bodyPr rtlCol="0">
            <a:noAutofit/>
          </a:bodyPr>
          <a:lstStyle/>
          <a:p>
            <a:pPr lvl="0"/>
            <a:endParaRPr lang="id-ID" noProof="0"/>
          </a:p>
        </p:txBody>
      </p:sp>
      <p:sp>
        <p:nvSpPr>
          <p:cNvPr id="4" name="Text Placeholder 7"/>
          <p:cNvSpPr>
            <a:spLocks noGrp="1"/>
          </p:cNvSpPr>
          <p:nvPr>
            <p:ph type="body" sz="quarter" idx="11"/>
          </p:nvPr>
        </p:nvSpPr>
        <p:spPr>
          <a:xfrm>
            <a:off x="4637988" y="1329182"/>
            <a:ext cx="7178874" cy="436908"/>
          </a:xfrm>
        </p:spPr>
        <p:txBody>
          <a:bodyPr>
            <a:noAutofit/>
          </a:bodyPr>
          <a:lstStyle>
            <a:lvl1pPr marL="0" indent="0" algn="l">
              <a:buNone/>
              <a:defRPr sz="1800">
                <a:solidFill>
                  <a:schemeClr val="tx1"/>
                </a:solidFill>
                <a:latin typeface="+mn-lt"/>
              </a:defRPr>
            </a:lvl1pPr>
          </a:lstStyle>
          <a:p>
            <a:pPr lvl="0"/>
            <a:r>
              <a:rPr lang="en-US"/>
              <a:t>Click to edit Master text styles</a:t>
            </a:r>
          </a:p>
        </p:txBody>
      </p:sp>
      <p:sp>
        <p:nvSpPr>
          <p:cNvPr id="5" name="Title Placeholder 1"/>
          <p:cNvSpPr>
            <a:spLocks noGrp="1"/>
          </p:cNvSpPr>
          <p:nvPr>
            <p:ph type="title"/>
          </p:nvPr>
        </p:nvSpPr>
        <p:spPr>
          <a:xfrm>
            <a:off x="4637988" y="290147"/>
            <a:ext cx="7178874" cy="975945"/>
          </a:xfrm>
          <a:prstGeom prst="rect">
            <a:avLst/>
          </a:prstGeom>
        </p:spPr>
        <p:txBody>
          <a:bodyPr rtlCol="0">
            <a:noAutofit/>
          </a:bodyPr>
          <a:lstStyle/>
          <a:p>
            <a:r>
              <a:rPr lang="en-US"/>
              <a:t>Click to edit Master title style</a:t>
            </a:r>
            <a:endParaRPr lang="id-ID"/>
          </a:p>
        </p:txBody>
      </p:sp>
      <p:sp>
        <p:nvSpPr>
          <p:cNvPr id="7" name="Content Placeholder 8"/>
          <p:cNvSpPr>
            <a:spLocks noGrp="1"/>
          </p:cNvSpPr>
          <p:nvPr>
            <p:ph sz="quarter" idx="15"/>
          </p:nvPr>
        </p:nvSpPr>
        <p:spPr>
          <a:xfrm>
            <a:off x="4625009" y="1948070"/>
            <a:ext cx="7017716" cy="4273343"/>
          </a:xfrm>
        </p:spPr>
        <p:txBody>
          <a:bodyPr>
            <a:no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1">
            <a:extLst>
              <a:ext uri="{FF2B5EF4-FFF2-40B4-BE49-F238E27FC236}">
                <a16:creationId xmlns:a16="http://schemas.microsoft.com/office/drawing/2014/main" id="{B7F7B882-AB1C-2C44-BFD2-1728A9A8E1C8}"/>
              </a:ext>
            </a:extLst>
          </p:cNvPr>
          <p:cNvSpPr>
            <a:spLocks noGrp="1"/>
          </p:cNvSpPr>
          <p:nvPr>
            <p:ph type="ftr" sz="quarter" idx="16"/>
          </p:nvPr>
        </p:nvSpPr>
        <p:spPr/>
        <p:txBody>
          <a:bodyPr/>
          <a:lstStyle>
            <a:lvl1pPr>
              <a:defRPr/>
            </a:lvl1pPr>
          </a:lstStyle>
          <a:p>
            <a:pPr>
              <a:defRPr/>
            </a:pPr>
            <a:r>
              <a:rPr lang="en-US"/>
              <a:t>PRESENTATION TITLE  |  DATE</a:t>
            </a:r>
          </a:p>
        </p:txBody>
      </p:sp>
      <p:sp>
        <p:nvSpPr>
          <p:cNvPr id="8" name="Slide Number Placeholder 5">
            <a:extLst>
              <a:ext uri="{FF2B5EF4-FFF2-40B4-BE49-F238E27FC236}">
                <a16:creationId xmlns:a16="http://schemas.microsoft.com/office/drawing/2014/main" id="{C9EDF579-0C63-3F4A-8460-AFE37957D174}"/>
              </a:ext>
            </a:extLst>
          </p:cNvPr>
          <p:cNvSpPr>
            <a:spLocks noGrp="1"/>
          </p:cNvSpPr>
          <p:nvPr>
            <p:ph type="sldNum" sz="quarter" idx="17"/>
          </p:nvPr>
        </p:nvSpPr>
        <p:spPr/>
        <p:txBody>
          <a:bodyPr/>
          <a:lstStyle>
            <a:lvl1pPr>
              <a:defRPr/>
            </a:lvl1pPr>
          </a:lstStyle>
          <a:p>
            <a:pPr>
              <a:defRPr/>
            </a:pPr>
            <a:fld id="{117B218E-BD0E-6A49-B8BA-E41967277A85}" type="slidenum">
              <a:rPr lang="en-US"/>
              <a:pPr>
                <a:defRPr/>
              </a:pPr>
              <a:t>‹#›</a:t>
            </a:fld>
            <a:endParaRPr lang="en-US"/>
          </a:p>
        </p:txBody>
      </p:sp>
    </p:spTree>
    <p:extLst>
      <p:ext uri="{BB962C8B-B14F-4D97-AF65-F5344CB8AC3E}">
        <p14:creationId xmlns:p14="http://schemas.microsoft.com/office/powerpoint/2010/main" val="29057916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7_Normal Center">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136EB49F-CD8B-7A48-B2EE-CB6D586AB24B}"/>
              </a:ext>
            </a:extLst>
          </p:cNvPr>
          <p:cNvCxnSpPr>
            <a:cxnSpLocks/>
          </p:cNvCxnSpPr>
          <p:nvPr userDrawn="1"/>
        </p:nvCxnSpPr>
        <p:spPr>
          <a:xfrm>
            <a:off x="0" y="19050"/>
            <a:ext cx="12192000" cy="0"/>
          </a:xfrm>
          <a:prstGeom prst="line">
            <a:avLst/>
          </a:prstGeom>
          <a:ln w="57150">
            <a:gradFill>
              <a:gsLst>
                <a:gs pos="10000">
                  <a:schemeClr val="accent1"/>
                </a:gs>
                <a:gs pos="34000">
                  <a:schemeClr val="accent2">
                    <a:alpha val="85000"/>
                  </a:schemeClr>
                </a:gs>
                <a:gs pos="56000">
                  <a:schemeClr val="accent3">
                    <a:alpha val="65000"/>
                  </a:schemeClr>
                </a:gs>
                <a:gs pos="78000">
                  <a:schemeClr val="accent5">
                    <a:alpha val="37000"/>
                  </a:schemeClr>
                </a:gs>
                <a:gs pos="95000">
                  <a:schemeClr val="accent5">
                    <a:alpha val="7000"/>
                  </a:schemeClr>
                </a:gs>
              </a:gsLst>
              <a:lin ang="0" scaled="0"/>
            </a:gradFill>
          </a:ln>
        </p:spPr>
        <p:style>
          <a:lnRef idx="1">
            <a:schemeClr val="accent1"/>
          </a:lnRef>
          <a:fillRef idx="0">
            <a:schemeClr val="accent1"/>
          </a:fillRef>
          <a:effectRef idx="0">
            <a:schemeClr val="accent1"/>
          </a:effectRef>
          <a:fontRef idx="minor">
            <a:schemeClr val="tx1"/>
          </a:fontRef>
        </p:style>
      </p:cxnSp>
      <p:pic>
        <p:nvPicPr>
          <p:cNvPr id="6" name="Picture 7" descr="Logo&#10;&#10;Description automatically generated">
            <a:extLst>
              <a:ext uri="{FF2B5EF4-FFF2-40B4-BE49-F238E27FC236}">
                <a16:creationId xmlns:a16="http://schemas.microsoft.com/office/drawing/2014/main" id="{112A5ED8-F51D-1F44-816F-A3E6FFE00CB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847263" y="6034088"/>
            <a:ext cx="1828800"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Placeholder 2"/>
          <p:cNvSpPr>
            <a:spLocks noGrp="1"/>
          </p:cNvSpPr>
          <p:nvPr>
            <p:ph idx="1"/>
          </p:nvPr>
        </p:nvSpPr>
        <p:spPr>
          <a:xfrm>
            <a:off x="422031" y="1441938"/>
            <a:ext cx="11394831" cy="4735025"/>
          </a:xfrm>
          <a:prstGeom prst="rect">
            <a:avLst/>
          </a:prstGeom>
        </p:spPr>
        <p:txBody>
          <a:bodyPr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4" name="Title 3"/>
          <p:cNvSpPr>
            <a:spLocks noGrp="1"/>
          </p:cNvSpPr>
          <p:nvPr>
            <p:ph type="title"/>
          </p:nvPr>
        </p:nvSpPr>
        <p:spPr/>
        <p:txBody>
          <a:bodyPr/>
          <a:lstStyle/>
          <a:p>
            <a:r>
              <a:rPr lang="en-US"/>
              <a:t>Click to edit Master title style</a:t>
            </a:r>
          </a:p>
        </p:txBody>
      </p:sp>
      <p:sp>
        <p:nvSpPr>
          <p:cNvPr id="7" name="Footer Placeholder 1">
            <a:extLst>
              <a:ext uri="{FF2B5EF4-FFF2-40B4-BE49-F238E27FC236}">
                <a16:creationId xmlns:a16="http://schemas.microsoft.com/office/drawing/2014/main" id="{FFEA5FE0-D1CA-1C44-A38A-73EC0D1ACAC2}"/>
              </a:ext>
            </a:extLst>
          </p:cNvPr>
          <p:cNvSpPr>
            <a:spLocks noGrp="1"/>
          </p:cNvSpPr>
          <p:nvPr>
            <p:ph type="ftr" sz="quarter" idx="10"/>
          </p:nvPr>
        </p:nvSpPr>
        <p:spPr/>
        <p:txBody>
          <a:bodyPr/>
          <a:lstStyle>
            <a:lvl1pPr>
              <a:defRPr/>
            </a:lvl1pPr>
          </a:lstStyle>
          <a:p>
            <a:pPr>
              <a:defRPr/>
            </a:pPr>
            <a:r>
              <a:rPr lang="en-US"/>
              <a:t>PRESENTATION TITLE  |  DATE</a:t>
            </a:r>
          </a:p>
        </p:txBody>
      </p:sp>
      <p:sp>
        <p:nvSpPr>
          <p:cNvPr id="8" name="Slide Number Placeholder 2">
            <a:extLst>
              <a:ext uri="{FF2B5EF4-FFF2-40B4-BE49-F238E27FC236}">
                <a16:creationId xmlns:a16="http://schemas.microsoft.com/office/drawing/2014/main" id="{25248B17-7496-AF48-8DE5-B9489B501689}"/>
              </a:ext>
            </a:extLst>
          </p:cNvPr>
          <p:cNvSpPr>
            <a:spLocks noGrp="1"/>
          </p:cNvSpPr>
          <p:nvPr>
            <p:ph type="sldNum" sz="quarter" idx="11"/>
          </p:nvPr>
        </p:nvSpPr>
        <p:spPr/>
        <p:txBody>
          <a:bodyPr/>
          <a:lstStyle>
            <a:lvl1pPr>
              <a:defRPr/>
            </a:lvl1pPr>
          </a:lstStyle>
          <a:p>
            <a:pPr>
              <a:defRPr/>
            </a:pPr>
            <a:fld id="{D633038B-8327-754F-A48B-4B0BC9DDCD7B}" type="slidenum">
              <a:rPr lang="en-US"/>
              <a:pPr>
                <a:defRPr/>
              </a:pPr>
              <a:t>‹#›</a:t>
            </a:fld>
            <a:endParaRPr lang="en-US"/>
          </a:p>
        </p:txBody>
      </p:sp>
    </p:spTree>
    <p:extLst>
      <p:ext uri="{BB962C8B-B14F-4D97-AF65-F5344CB8AC3E}">
        <p14:creationId xmlns:p14="http://schemas.microsoft.com/office/powerpoint/2010/main" val="17058915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Normal Center">
    <p:spTree>
      <p:nvGrpSpPr>
        <p:cNvPr id="1" name=""/>
        <p:cNvGrpSpPr/>
        <p:nvPr/>
      </p:nvGrpSpPr>
      <p:grpSpPr>
        <a:xfrm>
          <a:off x="0" y="0"/>
          <a:ext cx="0" cy="0"/>
          <a:chOff x="0" y="0"/>
          <a:chExt cx="0" cy="0"/>
        </a:xfrm>
      </p:grpSpPr>
      <p:grpSp>
        <p:nvGrpSpPr>
          <p:cNvPr id="4" name="Group 6">
            <a:extLst>
              <a:ext uri="{FF2B5EF4-FFF2-40B4-BE49-F238E27FC236}">
                <a16:creationId xmlns:a16="http://schemas.microsoft.com/office/drawing/2014/main" id="{0BAB794C-18AD-D446-95CB-2925158065CC}"/>
              </a:ext>
            </a:extLst>
          </p:cNvPr>
          <p:cNvGrpSpPr>
            <a:grpSpLocks/>
          </p:cNvGrpSpPr>
          <p:nvPr userDrawn="1"/>
        </p:nvGrpSpPr>
        <p:grpSpPr bwMode="auto">
          <a:xfrm>
            <a:off x="0" y="0"/>
            <a:ext cx="12192000" cy="1347788"/>
            <a:chOff x="0" y="0"/>
            <a:chExt cx="12192001" cy="1348034"/>
          </a:xfrm>
        </p:grpSpPr>
        <p:sp>
          <p:nvSpPr>
            <p:cNvPr id="5" name="Freeform: Shape 3">
              <a:extLst>
                <a:ext uri="{FF2B5EF4-FFF2-40B4-BE49-F238E27FC236}">
                  <a16:creationId xmlns:a16="http://schemas.microsoft.com/office/drawing/2014/main" id="{A7A4EA56-98A9-0C4A-8108-3C836B95DC73}"/>
                </a:ext>
              </a:extLst>
            </p:cNvPr>
            <p:cNvSpPr/>
            <p:nvPr userDrawn="1"/>
          </p:nvSpPr>
          <p:spPr>
            <a:xfrm>
              <a:off x="0" y="0"/>
              <a:ext cx="12192001" cy="1348034"/>
            </a:xfrm>
            <a:custGeom>
              <a:avLst/>
              <a:gdLst>
                <a:gd name="connsiteX0" fmla="*/ 0 w 12192000"/>
                <a:gd name="connsiteY0" fmla="*/ 1 h 1348034"/>
                <a:gd name="connsiteX1" fmla="*/ 7824247 w 12192000"/>
                <a:gd name="connsiteY1" fmla="*/ 1 h 1348034"/>
                <a:gd name="connsiteX2" fmla="*/ 8738647 w 12192000"/>
                <a:gd name="connsiteY2" fmla="*/ 914401 h 1348034"/>
                <a:gd name="connsiteX3" fmla="*/ 9653047 w 12192000"/>
                <a:gd name="connsiteY3" fmla="*/ 1 h 1348034"/>
                <a:gd name="connsiteX4" fmla="*/ 12192000 w 12192000"/>
                <a:gd name="connsiteY4" fmla="*/ 1 h 1348034"/>
                <a:gd name="connsiteX5" fmla="*/ 12192000 w 12192000"/>
                <a:gd name="connsiteY5" fmla="*/ 433634 h 1348034"/>
                <a:gd name="connsiteX6" fmla="*/ 12192000 w 12192000"/>
                <a:gd name="connsiteY6" fmla="*/ 1348034 h 1348034"/>
                <a:gd name="connsiteX7" fmla="*/ 11277600 w 12192000"/>
                <a:gd name="connsiteY7" fmla="*/ 1348034 h 1348034"/>
                <a:gd name="connsiteX8" fmla="*/ 0 w 12192000"/>
                <a:gd name="connsiteY8" fmla="*/ 1348034 h 1348034"/>
                <a:gd name="connsiteX9" fmla="*/ 7824247 w 12192000"/>
                <a:gd name="connsiteY9" fmla="*/ 0 h 1348034"/>
                <a:gd name="connsiteX10" fmla="*/ 9653047 w 12192000"/>
                <a:gd name="connsiteY10" fmla="*/ 0 h 1348034"/>
                <a:gd name="connsiteX11" fmla="*/ 8738647 w 12192000"/>
                <a:gd name="connsiteY11" fmla="*/ 914400 h 1348034"/>
                <a:gd name="connsiteX12" fmla="*/ 7824247 w 12192000"/>
                <a:gd name="connsiteY12" fmla="*/ 0 h 1348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1348034">
                  <a:moveTo>
                    <a:pt x="0" y="1"/>
                  </a:moveTo>
                  <a:lnTo>
                    <a:pt x="7824247" y="1"/>
                  </a:lnTo>
                  <a:cubicBezTo>
                    <a:pt x="7824247" y="505010"/>
                    <a:pt x="8233638" y="914401"/>
                    <a:pt x="8738647" y="914401"/>
                  </a:cubicBezTo>
                  <a:cubicBezTo>
                    <a:pt x="9243656" y="914401"/>
                    <a:pt x="9653047" y="505010"/>
                    <a:pt x="9653047" y="1"/>
                  </a:cubicBezTo>
                  <a:lnTo>
                    <a:pt x="12192000" y="1"/>
                  </a:lnTo>
                  <a:lnTo>
                    <a:pt x="12192000" y="433634"/>
                  </a:lnTo>
                  <a:lnTo>
                    <a:pt x="12192000" y="1348034"/>
                  </a:lnTo>
                  <a:lnTo>
                    <a:pt x="11277600" y="1348034"/>
                  </a:lnTo>
                  <a:lnTo>
                    <a:pt x="0" y="1348034"/>
                  </a:lnTo>
                  <a:close/>
                  <a:moveTo>
                    <a:pt x="7824247" y="0"/>
                  </a:moveTo>
                  <a:lnTo>
                    <a:pt x="9653047" y="0"/>
                  </a:lnTo>
                  <a:cubicBezTo>
                    <a:pt x="9653047" y="505009"/>
                    <a:pt x="9243656" y="914400"/>
                    <a:pt x="8738647" y="914400"/>
                  </a:cubicBezTo>
                  <a:cubicBezTo>
                    <a:pt x="8233638" y="914400"/>
                    <a:pt x="7824247" y="505009"/>
                    <a:pt x="7824247"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Freeform 5">
              <a:extLst>
                <a:ext uri="{FF2B5EF4-FFF2-40B4-BE49-F238E27FC236}">
                  <a16:creationId xmlns:a16="http://schemas.microsoft.com/office/drawing/2014/main" id="{6F0A6EB0-9933-7A42-BD0D-D73D338BF58C}"/>
                </a:ext>
              </a:extLst>
            </p:cNvPr>
            <p:cNvSpPr/>
            <p:nvPr userDrawn="1"/>
          </p:nvSpPr>
          <p:spPr>
            <a:xfrm>
              <a:off x="10125076" y="0"/>
              <a:ext cx="2066925" cy="1348034"/>
            </a:xfrm>
            <a:custGeom>
              <a:avLst/>
              <a:gdLst>
                <a:gd name="connsiteX0" fmla="*/ 502084 w 2067339"/>
                <a:gd name="connsiteY0" fmla="*/ 0 h 1348032"/>
                <a:gd name="connsiteX1" fmla="*/ 2067339 w 2067339"/>
                <a:gd name="connsiteY1" fmla="*/ 0 h 1348032"/>
                <a:gd name="connsiteX2" fmla="*/ 2067339 w 2067339"/>
                <a:gd name="connsiteY2" fmla="*/ 433633 h 1348032"/>
                <a:gd name="connsiteX3" fmla="*/ 2067339 w 2067339"/>
                <a:gd name="connsiteY3" fmla="*/ 1348032 h 1348032"/>
                <a:gd name="connsiteX4" fmla="*/ 0 w 2067339"/>
                <a:gd name="connsiteY4" fmla="*/ 1348032 h 1348032"/>
                <a:gd name="connsiteX5" fmla="*/ 472080 w 2067339"/>
                <a:gd name="connsiteY5" fmla="*/ 33013 h 1348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67339" h="1348032">
                  <a:moveTo>
                    <a:pt x="502084" y="0"/>
                  </a:moveTo>
                  <a:lnTo>
                    <a:pt x="2067339" y="0"/>
                  </a:lnTo>
                  <a:lnTo>
                    <a:pt x="2067339" y="433633"/>
                  </a:lnTo>
                  <a:lnTo>
                    <a:pt x="2067339" y="1348032"/>
                  </a:lnTo>
                  <a:lnTo>
                    <a:pt x="0" y="1348032"/>
                  </a:lnTo>
                  <a:cubicBezTo>
                    <a:pt x="0" y="848512"/>
                    <a:pt x="177162" y="390371"/>
                    <a:pt x="472080" y="33013"/>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8" name="Freeform 7">
              <a:extLst>
                <a:ext uri="{FF2B5EF4-FFF2-40B4-BE49-F238E27FC236}">
                  <a16:creationId xmlns:a16="http://schemas.microsoft.com/office/drawing/2014/main" id="{71789D1E-9ED7-5D43-B06B-BB6534619359}"/>
                </a:ext>
              </a:extLst>
            </p:cNvPr>
            <p:cNvSpPr/>
            <p:nvPr userDrawn="1"/>
          </p:nvSpPr>
          <p:spPr>
            <a:xfrm>
              <a:off x="7037389" y="0"/>
              <a:ext cx="3317875" cy="1116217"/>
            </a:xfrm>
            <a:custGeom>
              <a:avLst/>
              <a:gdLst>
                <a:gd name="connsiteX0" fmla="*/ 0 w 3317733"/>
                <a:gd name="connsiteY0" fmla="*/ 1 h 1115915"/>
                <a:gd name="connsiteX1" fmla="*/ 786955 w 3317733"/>
                <a:gd name="connsiteY1" fmla="*/ 1 h 1115915"/>
                <a:gd name="connsiteX2" fmla="*/ 1701355 w 3317733"/>
                <a:gd name="connsiteY2" fmla="*/ 914401 h 1115915"/>
                <a:gd name="connsiteX3" fmla="*/ 2615755 w 3317733"/>
                <a:gd name="connsiteY3" fmla="*/ 1 h 1115915"/>
                <a:gd name="connsiteX4" fmla="*/ 3317733 w 3317733"/>
                <a:gd name="connsiteY4" fmla="*/ 1 h 1115915"/>
                <a:gd name="connsiteX5" fmla="*/ 3309835 w 3317733"/>
                <a:gd name="connsiteY5" fmla="*/ 21579 h 1115915"/>
                <a:gd name="connsiteX6" fmla="*/ 1658866 w 3317733"/>
                <a:gd name="connsiteY6" fmla="*/ 1115915 h 1115915"/>
                <a:gd name="connsiteX7" fmla="*/ 7898 w 3317733"/>
                <a:gd name="connsiteY7" fmla="*/ 21579 h 1115915"/>
                <a:gd name="connsiteX8" fmla="*/ 786955 w 3317733"/>
                <a:gd name="connsiteY8" fmla="*/ 0 h 1115915"/>
                <a:gd name="connsiteX9" fmla="*/ 2615755 w 3317733"/>
                <a:gd name="connsiteY9" fmla="*/ 0 h 1115915"/>
                <a:gd name="connsiteX10" fmla="*/ 1701355 w 3317733"/>
                <a:gd name="connsiteY10" fmla="*/ 914400 h 1115915"/>
                <a:gd name="connsiteX11" fmla="*/ 786955 w 3317733"/>
                <a:gd name="connsiteY11" fmla="*/ 0 h 1115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17733" h="1115915">
                  <a:moveTo>
                    <a:pt x="0" y="1"/>
                  </a:moveTo>
                  <a:lnTo>
                    <a:pt x="786955" y="1"/>
                  </a:lnTo>
                  <a:cubicBezTo>
                    <a:pt x="786955" y="505010"/>
                    <a:pt x="1196346" y="914401"/>
                    <a:pt x="1701355" y="914401"/>
                  </a:cubicBezTo>
                  <a:cubicBezTo>
                    <a:pt x="2206364" y="914401"/>
                    <a:pt x="2615755" y="505010"/>
                    <a:pt x="2615755" y="1"/>
                  </a:cubicBezTo>
                  <a:lnTo>
                    <a:pt x="3317733" y="1"/>
                  </a:lnTo>
                  <a:lnTo>
                    <a:pt x="3309835" y="21579"/>
                  </a:lnTo>
                  <a:cubicBezTo>
                    <a:pt x="3037829" y="664674"/>
                    <a:pt x="2401044" y="1115915"/>
                    <a:pt x="1658866" y="1115915"/>
                  </a:cubicBezTo>
                  <a:cubicBezTo>
                    <a:pt x="916689" y="1115915"/>
                    <a:pt x="279904" y="664674"/>
                    <a:pt x="7898" y="21579"/>
                  </a:cubicBezTo>
                  <a:close/>
                  <a:moveTo>
                    <a:pt x="786955" y="0"/>
                  </a:moveTo>
                  <a:lnTo>
                    <a:pt x="2615755" y="0"/>
                  </a:lnTo>
                  <a:cubicBezTo>
                    <a:pt x="2615755" y="505009"/>
                    <a:pt x="2206364" y="914400"/>
                    <a:pt x="1701355" y="914400"/>
                  </a:cubicBezTo>
                  <a:cubicBezTo>
                    <a:pt x="1196346" y="914400"/>
                    <a:pt x="786955" y="505009"/>
                    <a:pt x="786955"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pic>
        <p:nvPicPr>
          <p:cNvPr id="9" name="Picture 10" descr="Logo&#10;&#10;Description automatically generated">
            <a:extLst>
              <a:ext uri="{FF2B5EF4-FFF2-40B4-BE49-F238E27FC236}">
                <a16:creationId xmlns:a16="http://schemas.microsoft.com/office/drawing/2014/main" id="{05C2A820-E361-F842-9521-8CCEE2C7BB0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847263" y="6034088"/>
            <a:ext cx="1828800"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Placeholder 1"/>
          <p:cNvSpPr>
            <a:spLocks noGrp="1"/>
          </p:cNvSpPr>
          <p:nvPr>
            <p:ph type="title"/>
          </p:nvPr>
        </p:nvSpPr>
        <p:spPr>
          <a:xfrm>
            <a:off x="422031" y="290147"/>
            <a:ext cx="11394831" cy="975945"/>
          </a:xfrm>
          <a:prstGeom prst="rect">
            <a:avLst/>
          </a:prstGeom>
        </p:spPr>
        <p:txBody>
          <a:bodyPr rtlCol="0">
            <a:noAutofit/>
          </a:bodyPr>
          <a:lstStyle>
            <a:lvl1pPr>
              <a:defRPr>
                <a:solidFill>
                  <a:schemeClr val="bg1"/>
                </a:solidFill>
              </a:defRPr>
            </a:lvl1pPr>
          </a:lstStyle>
          <a:p>
            <a:r>
              <a:rPr lang="en-US"/>
              <a:t>Click to edit Master title style</a:t>
            </a:r>
            <a:endParaRPr lang="id-ID"/>
          </a:p>
        </p:txBody>
      </p:sp>
      <p:sp>
        <p:nvSpPr>
          <p:cNvPr id="10" name="Text Placeholder 2"/>
          <p:cNvSpPr>
            <a:spLocks noGrp="1"/>
          </p:cNvSpPr>
          <p:nvPr>
            <p:ph idx="1"/>
          </p:nvPr>
        </p:nvSpPr>
        <p:spPr>
          <a:xfrm>
            <a:off x="422031" y="1441938"/>
            <a:ext cx="11394831" cy="4735025"/>
          </a:xfrm>
          <a:prstGeom prst="rect">
            <a:avLst/>
          </a:prstGeom>
        </p:spPr>
        <p:txBody>
          <a:bodyPr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11" name="Footer Placeholder 1">
            <a:extLst>
              <a:ext uri="{FF2B5EF4-FFF2-40B4-BE49-F238E27FC236}">
                <a16:creationId xmlns:a16="http://schemas.microsoft.com/office/drawing/2014/main" id="{A51D0720-A7FE-FB40-B9E3-3A21FAFBA183}"/>
              </a:ext>
            </a:extLst>
          </p:cNvPr>
          <p:cNvSpPr>
            <a:spLocks noGrp="1"/>
          </p:cNvSpPr>
          <p:nvPr>
            <p:ph type="ftr" sz="quarter" idx="10"/>
          </p:nvPr>
        </p:nvSpPr>
        <p:spPr/>
        <p:txBody>
          <a:bodyPr/>
          <a:lstStyle>
            <a:lvl1pPr>
              <a:defRPr/>
            </a:lvl1pPr>
          </a:lstStyle>
          <a:p>
            <a:pPr>
              <a:defRPr/>
            </a:pPr>
            <a:r>
              <a:rPr lang="en-US"/>
              <a:t>PRESENTATION TITLE  |  DATE</a:t>
            </a:r>
          </a:p>
        </p:txBody>
      </p:sp>
      <p:sp>
        <p:nvSpPr>
          <p:cNvPr id="12" name="Slide Number Placeholder 2">
            <a:extLst>
              <a:ext uri="{FF2B5EF4-FFF2-40B4-BE49-F238E27FC236}">
                <a16:creationId xmlns:a16="http://schemas.microsoft.com/office/drawing/2014/main" id="{3C12EDDD-914C-7448-B6E7-A193F24FBE92}"/>
              </a:ext>
            </a:extLst>
          </p:cNvPr>
          <p:cNvSpPr>
            <a:spLocks noGrp="1"/>
          </p:cNvSpPr>
          <p:nvPr>
            <p:ph type="sldNum" sz="quarter" idx="11"/>
          </p:nvPr>
        </p:nvSpPr>
        <p:spPr/>
        <p:txBody>
          <a:bodyPr/>
          <a:lstStyle>
            <a:lvl1pPr>
              <a:defRPr/>
            </a:lvl1pPr>
          </a:lstStyle>
          <a:p>
            <a:pPr>
              <a:defRPr/>
            </a:pPr>
            <a:fld id="{47E55B5C-16D9-D542-8560-68D9CA7FBC3B}" type="slidenum">
              <a:rPr lang="en-US"/>
              <a:pPr>
                <a:defRPr/>
              </a:pPr>
              <a:t>‹#›</a:t>
            </a:fld>
            <a:endParaRPr lang="en-US"/>
          </a:p>
        </p:txBody>
      </p:sp>
    </p:spTree>
    <p:extLst>
      <p:ext uri="{BB962C8B-B14F-4D97-AF65-F5344CB8AC3E}">
        <p14:creationId xmlns:p14="http://schemas.microsoft.com/office/powerpoint/2010/main" val="32352689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8_Normal Center">
    <p:spTree>
      <p:nvGrpSpPr>
        <p:cNvPr id="1" name=""/>
        <p:cNvGrpSpPr/>
        <p:nvPr/>
      </p:nvGrpSpPr>
      <p:grpSpPr>
        <a:xfrm>
          <a:off x="0" y="0"/>
          <a:ext cx="0" cy="0"/>
          <a:chOff x="0" y="0"/>
          <a:chExt cx="0" cy="0"/>
        </a:xfrm>
      </p:grpSpPr>
      <p:grpSp>
        <p:nvGrpSpPr>
          <p:cNvPr id="5" name="Group 6">
            <a:extLst>
              <a:ext uri="{FF2B5EF4-FFF2-40B4-BE49-F238E27FC236}">
                <a16:creationId xmlns:a16="http://schemas.microsoft.com/office/drawing/2014/main" id="{DB10124B-90D0-4B46-B0F6-1BFCE2E8DC9B}"/>
              </a:ext>
            </a:extLst>
          </p:cNvPr>
          <p:cNvGrpSpPr>
            <a:grpSpLocks/>
          </p:cNvGrpSpPr>
          <p:nvPr userDrawn="1"/>
        </p:nvGrpSpPr>
        <p:grpSpPr bwMode="auto">
          <a:xfrm>
            <a:off x="0" y="0"/>
            <a:ext cx="12192000" cy="1347788"/>
            <a:chOff x="0" y="0"/>
            <a:chExt cx="12192001" cy="1348034"/>
          </a:xfrm>
        </p:grpSpPr>
        <p:sp>
          <p:nvSpPr>
            <p:cNvPr id="6" name="Freeform: Shape 3">
              <a:extLst>
                <a:ext uri="{FF2B5EF4-FFF2-40B4-BE49-F238E27FC236}">
                  <a16:creationId xmlns:a16="http://schemas.microsoft.com/office/drawing/2014/main" id="{8148D2F3-0FBE-5740-BA9D-4A4623CDE894}"/>
                </a:ext>
              </a:extLst>
            </p:cNvPr>
            <p:cNvSpPr/>
            <p:nvPr userDrawn="1"/>
          </p:nvSpPr>
          <p:spPr>
            <a:xfrm>
              <a:off x="0" y="0"/>
              <a:ext cx="12192001" cy="1348034"/>
            </a:xfrm>
            <a:custGeom>
              <a:avLst/>
              <a:gdLst>
                <a:gd name="connsiteX0" fmla="*/ 0 w 12192000"/>
                <a:gd name="connsiteY0" fmla="*/ 1 h 1348034"/>
                <a:gd name="connsiteX1" fmla="*/ 7824247 w 12192000"/>
                <a:gd name="connsiteY1" fmla="*/ 1 h 1348034"/>
                <a:gd name="connsiteX2" fmla="*/ 8738647 w 12192000"/>
                <a:gd name="connsiteY2" fmla="*/ 914401 h 1348034"/>
                <a:gd name="connsiteX3" fmla="*/ 9653047 w 12192000"/>
                <a:gd name="connsiteY3" fmla="*/ 1 h 1348034"/>
                <a:gd name="connsiteX4" fmla="*/ 12192000 w 12192000"/>
                <a:gd name="connsiteY4" fmla="*/ 1 h 1348034"/>
                <a:gd name="connsiteX5" fmla="*/ 12192000 w 12192000"/>
                <a:gd name="connsiteY5" fmla="*/ 433634 h 1348034"/>
                <a:gd name="connsiteX6" fmla="*/ 12192000 w 12192000"/>
                <a:gd name="connsiteY6" fmla="*/ 1348034 h 1348034"/>
                <a:gd name="connsiteX7" fmla="*/ 11277600 w 12192000"/>
                <a:gd name="connsiteY7" fmla="*/ 1348034 h 1348034"/>
                <a:gd name="connsiteX8" fmla="*/ 0 w 12192000"/>
                <a:gd name="connsiteY8" fmla="*/ 1348034 h 1348034"/>
                <a:gd name="connsiteX9" fmla="*/ 7824247 w 12192000"/>
                <a:gd name="connsiteY9" fmla="*/ 0 h 1348034"/>
                <a:gd name="connsiteX10" fmla="*/ 9653047 w 12192000"/>
                <a:gd name="connsiteY10" fmla="*/ 0 h 1348034"/>
                <a:gd name="connsiteX11" fmla="*/ 8738647 w 12192000"/>
                <a:gd name="connsiteY11" fmla="*/ 914400 h 1348034"/>
                <a:gd name="connsiteX12" fmla="*/ 7824247 w 12192000"/>
                <a:gd name="connsiteY12" fmla="*/ 0 h 1348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1348034">
                  <a:moveTo>
                    <a:pt x="0" y="1"/>
                  </a:moveTo>
                  <a:lnTo>
                    <a:pt x="7824247" y="1"/>
                  </a:lnTo>
                  <a:cubicBezTo>
                    <a:pt x="7824247" y="505010"/>
                    <a:pt x="8233638" y="914401"/>
                    <a:pt x="8738647" y="914401"/>
                  </a:cubicBezTo>
                  <a:cubicBezTo>
                    <a:pt x="9243656" y="914401"/>
                    <a:pt x="9653047" y="505010"/>
                    <a:pt x="9653047" y="1"/>
                  </a:cubicBezTo>
                  <a:lnTo>
                    <a:pt x="12192000" y="1"/>
                  </a:lnTo>
                  <a:lnTo>
                    <a:pt x="12192000" y="433634"/>
                  </a:lnTo>
                  <a:lnTo>
                    <a:pt x="12192000" y="1348034"/>
                  </a:lnTo>
                  <a:lnTo>
                    <a:pt x="11277600" y="1348034"/>
                  </a:lnTo>
                  <a:lnTo>
                    <a:pt x="0" y="1348034"/>
                  </a:lnTo>
                  <a:close/>
                  <a:moveTo>
                    <a:pt x="7824247" y="0"/>
                  </a:moveTo>
                  <a:lnTo>
                    <a:pt x="9653047" y="0"/>
                  </a:lnTo>
                  <a:cubicBezTo>
                    <a:pt x="9653047" y="505009"/>
                    <a:pt x="9243656" y="914400"/>
                    <a:pt x="8738647" y="914400"/>
                  </a:cubicBezTo>
                  <a:cubicBezTo>
                    <a:pt x="8233638" y="914400"/>
                    <a:pt x="7824247" y="505009"/>
                    <a:pt x="7824247"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8" name="Freeform 7">
              <a:extLst>
                <a:ext uri="{FF2B5EF4-FFF2-40B4-BE49-F238E27FC236}">
                  <a16:creationId xmlns:a16="http://schemas.microsoft.com/office/drawing/2014/main" id="{BADBA369-8326-DE4E-8071-97BE0B9AA22B}"/>
                </a:ext>
              </a:extLst>
            </p:cNvPr>
            <p:cNvSpPr/>
            <p:nvPr userDrawn="1"/>
          </p:nvSpPr>
          <p:spPr>
            <a:xfrm>
              <a:off x="10125076" y="0"/>
              <a:ext cx="2066925" cy="1348034"/>
            </a:xfrm>
            <a:custGeom>
              <a:avLst/>
              <a:gdLst>
                <a:gd name="connsiteX0" fmla="*/ 502084 w 2067339"/>
                <a:gd name="connsiteY0" fmla="*/ 0 h 1348032"/>
                <a:gd name="connsiteX1" fmla="*/ 2067339 w 2067339"/>
                <a:gd name="connsiteY1" fmla="*/ 0 h 1348032"/>
                <a:gd name="connsiteX2" fmla="*/ 2067339 w 2067339"/>
                <a:gd name="connsiteY2" fmla="*/ 433633 h 1348032"/>
                <a:gd name="connsiteX3" fmla="*/ 2067339 w 2067339"/>
                <a:gd name="connsiteY3" fmla="*/ 1348032 h 1348032"/>
                <a:gd name="connsiteX4" fmla="*/ 0 w 2067339"/>
                <a:gd name="connsiteY4" fmla="*/ 1348032 h 1348032"/>
                <a:gd name="connsiteX5" fmla="*/ 472080 w 2067339"/>
                <a:gd name="connsiteY5" fmla="*/ 33013 h 1348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67339" h="1348032">
                  <a:moveTo>
                    <a:pt x="502084" y="0"/>
                  </a:moveTo>
                  <a:lnTo>
                    <a:pt x="2067339" y="0"/>
                  </a:lnTo>
                  <a:lnTo>
                    <a:pt x="2067339" y="433633"/>
                  </a:lnTo>
                  <a:lnTo>
                    <a:pt x="2067339" y="1348032"/>
                  </a:lnTo>
                  <a:lnTo>
                    <a:pt x="0" y="1348032"/>
                  </a:lnTo>
                  <a:cubicBezTo>
                    <a:pt x="0" y="848512"/>
                    <a:pt x="177162" y="390371"/>
                    <a:pt x="472080" y="33013"/>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9" name="Freeform 8">
              <a:extLst>
                <a:ext uri="{FF2B5EF4-FFF2-40B4-BE49-F238E27FC236}">
                  <a16:creationId xmlns:a16="http://schemas.microsoft.com/office/drawing/2014/main" id="{931DB6AA-2117-7F45-AA83-08E518201852}"/>
                </a:ext>
              </a:extLst>
            </p:cNvPr>
            <p:cNvSpPr/>
            <p:nvPr userDrawn="1"/>
          </p:nvSpPr>
          <p:spPr>
            <a:xfrm>
              <a:off x="7037389" y="0"/>
              <a:ext cx="3317875" cy="1116217"/>
            </a:xfrm>
            <a:custGeom>
              <a:avLst/>
              <a:gdLst>
                <a:gd name="connsiteX0" fmla="*/ 0 w 3317733"/>
                <a:gd name="connsiteY0" fmla="*/ 1 h 1115915"/>
                <a:gd name="connsiteX1" fmla="*/ 786955 w 3317733"/>
                <a:gd name="connsiteY1" fmla="*/ 1 h 1115915"/>
                <a:gd name="connsiteX2" fmla="*/ 1701355 w 3317733"/>
                <a:gd name="connsiteY2" fmla="*/ 914401 h 1115915"/>
                <a:gd name="connsiteX3" fmla="*/ 2615755 w 3317733"/>
                <a:gd name="connsiteY3" fmla="*/ 1 h 1115915"/>
                <a:gd name="connsiteX4" fmla="*/ 3317733 w 3317733"/>
                <a:gd name="connsiteY4" fmla="*/ 1 h 1115915"/>
                <a:gd name="connsiteX5" fmla="*/ 3309835 w 3317733"/>
                <a:gd name="connsiteY5" fmla="*/ 21579 h 1115915"/>
                <a:gd name="connsiteX6" fmla="*/ 1658866 w 3317733"/>
                <a:gd name="connsiteY6" fmla="*/ 1115915 h 1115915"/>
                <a:gd name="connsiteX7" fmla="*/ 7898 w 3317733"/>
                <a:gd name="connsiteY7" fmla="*/ 21579 h 1115915"/>
                <a:gd name="connsiteX8" fmla="*/ 786955 w 3317733"/>
                <a:gd name="connsiteY8" fmla="*/ 0 h 1115915"/>
                <a:gd name="connsiteX9" fmla="*/ 2615755 w 3317733"/>
                <a:gd name="connsiteY9" fmla="*/ 0 h 1115915"/>
                <a:gd name="connsiteX10" fmla="*/ 1701355 w 3317733"/>
                <a:gd name="connsiteY10" fmla="*/ 914400 h 1115915"/>
                <a:gd name="connsiteX11" fmla="*/ 786955 w 3317733"/>
                <a:gd name="connsiteY11" fmla="*/ 0 h 1115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17733" h="1115915">
                  <a:moveTo>
                    <a:pt x="0" y="1"/>
                  </a:moveTo>
                  <a:lnTo>
                    <a:pt x="786955" y="1"/>
                  </a:lnTo>
                  <a:cubicBezTo>
                    <a:pt x="786955" y="505010"/>
                    <a:pt x="1196346" y="914401"/>
                    <a:pt x="1701355" y="914401"/>
                  </a:cubicBezTo>
                  <a:cubicBezTo>
                    <a:pt x="2206364" y="914401"/>
                    <a:pt x="2615755" y="505010"/>
                    <a:pt x="2615755" y="1"/>
                  </a:cubicBezTo>
                  <a:lnTo>
                    <a:pt x="3317733" y="1"/>
                  </a:lnTo>
                  <a:lnTo>
                    <a:pt x="3309835" y="21579"/>
                  </a:lnTo>
                  <a:cubicBezTo>
                    <a:pt x="3037829" y="664674"/>
                    <a:pt x="2401044" y="1115915"/>
                    <a:pt x="1658866" y="1115915"/>
                  </a:cubicBezTo>
                  <a:cubicBezTo>
                    <a:pt x="916689" y="1115915"/>
                    <a:pt x="279904" y="664674"/>
                    <a:pt x="7898" y="21579"/>
                  </a:cubicBezTo>
                  <a:close/>
                  <a:moveTo>
                    <a:pt x="786955" y="0"/>
                  </a:moveTo>
                  <a:lnTo>
                    <a:pt x="2615755" y="0"/>
                  </a:lnTo>
                  <a:cubicBezTo>
                    <a:pt x="2615755" y="505009"/>
                    <a:pt x="2206364" y="914400"/>
                    <a:pt x="1701355" y="914400"/>
                  </a:cubicBezTo>
                  <a:cubicBezTo>
                    <a:pt x="1196346" y="914400"/>
                    <a:pt x="786955" y="505009"/>
                    <a:pt x="786955"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pic>
        <p:nvPicPr>
          <p:cNvPr id="11" name="Picture 10" descr="Logo&#10;&#10;Description automatically generated">
            <a:extLst>
              <a:ext uri="{FF2B5EF4-FFF2-40B4-BE49-F238E27FC236}">
                <a16:creationId xmlns:a16="http://schemas.microsoft.com/office/drawing/2014/main" id="{459FF8F8-0CD8-C84F-B326-7132632C11E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847263" y="6034088"/>
            <a:ext cx="1828800"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Placeholder 1"/>
          <p:cNvSpPr>
            <a:spLocks noGrp="1"/>
          </p:cNvSpPr>
          <p:nvPr>
            <p:ph type="title"/>
          </p:nvPr>
        </p:nvSpPr>
        <p:spPr>
          <a:xfrm>
            <a:off x="422031" y="290147"/>
            <a:ext cx="11394831" cy="975945"/>
          </a:xfrm>
          <a:prstGeom prst="rect">
            <a:avLst/>
          </a:prstGeom>
        </p:spPr>
        <p:txBody>
          <a:bodyPr rtlCol="0">
            <a:noAutofit/>
          </a:bodyPr>
          <a:lstStyle>
            <a:lvl1pPr>
              <a:defRPr>
                <a:solidFill>
                  <a:schemeClr val="bg1"/>
                </a:solidFill>
              </a:defRPr>
            </a:lvl1pPr>
          </a:lstStyle>
          <a:p>
            <a:r>
              <a:rPr lang="en-US"/>
              <a:t>Click to edit Master title style</a:t>
            </a:r>
            <a:endParaRPr lang="id-ID"/>
          </a:p>
        </p:txBody>
      </p:sp>
      <p:sp>
        <p:nvSpPr>
          <p:cNvPr id="10" name="Text Placeholder 2"/>
          <p:cNvSpPr>
            <a:spLocks noGrp="1"/>
          </p:cNvSpPr>
          <p:nvPr>
            <p:ph idx="1"/>
          </p:nvPr>
        </p:nvSpPr>
        <p:spPr>
          <a:xfrm>
            <a:off x="422031" y="1441938"/>
            <a:ext cx="5342665" cy="4735025"/>
          </a:xfrm>
          <a:prstGeom prst="rect">
            <a:avLst/>
          </a:prstGeom>
        </p:spPr>
        <p:txBody>
          <a:bodyPr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14" name="Text Placeholder 2"/>
          <p:cNvSpPr>
            <a:spLocks noGrp="1"/>
          </p:cNvSpPr>
          <p:nvPr>
            <p:ph idx="12"/>
          </p:nvPr>
        </p:nvSpPr>
        <p:spPr>
          <a:xfrm>
            <a:off x="5915057" y="1435312"/>
            <a:ext cx="5342665" cy="4735025"/>
          </a:xfrm>
          <a:prstGeom prst="rect">
            <a:avLst/>
          </a:prstGeom>
        </p:spPr>
        <p:txBody>
          <a:bodyPr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12" name="Footer Placeholder 1">
            <a:extLst>
              <a:ext uri="{FF2B5EF4-FFF2-40B4-BE49-F238E27FC236}">
                <a16:creationId xmlns:a16="http://schemas.microsoft.com/office/drawing/2014/main" id="{CEE065F6-DA8B-B24C-904C-3A35EE23779A}"/>
              </a:ext>
            </a:extLst>
          </p:cNvPr>
          <p:cNvSpPr>
            <a:spLocks noGrp="1"/>
          </p:cNvSpPr>
          <p:nvPr>
            <p:ph type="ftr" sz="quarter" idx="13"/>
          </p:nvPr>
        </p:nvSpPr>
        <p:spPr/>
        <p:txBody>
          <a:bodyPr/>
          <a:lstStyle>
            <a:lvl1pPr>
              <a:defRPr/>
            </a:lvl1pPr>
          </a:lstStyle>
          <a:p>
            <a:pPr>
              <a:defRPr/>
            </a:pPr>
            <a:r>
              <a:rPr lang="en-US"/>
              <a:t>PRESENTATION TITLE  |  DATE</a:t>
            </a:r>
          </a:p>
        </p:txBody>
      </p:sp>
      <p:sp>
        <p:nvSpPr>
          <p:cNvPr id="13" name="Slide Number Placeholder 2">
            <a:extLst>
              <a:ext uri="{FF2B5EF4-FFF2-40B4-BE49-F238E27FC236}">
                <a16:creationId xmlns:a16="http://schemas.microsoft.com/office/drawing/2014/main" id="{E8DE8EF8-1C3A-6742-81E5-278E572470DC}"/>
              </a:ext>
            </a:extLst>
          </p:cNvPr>
          <p:cNvSpPr>
            <a:spLocks noGrp="1"/>
          </p:cNvSpPr>
          <p:nvPr>
            <p:ph type="sldNum" sz="quarter" idx="14"/>
          </p:nvPr>
        </p:nvSpPr>
        <p:spPr/>
        <p:txBody>
          <a:bodyPr/>
          <a:lstStyle>
            <a:lvl1pPr>
              <a:defRPr/>
            </a:lvl1pPr>
          </a:lstStyle>
          <a:p>
            <a:pPr>
              <a:defRPr/>
            </a:pPr>
            <a:fld id="{194041F0-FB76-A24A-A806-621D863AF5BC}" type="slidenum">
              <a:rPr lang="en-US"/>
              <a:pPr>
                <a:defRPr/>
              </a:pPr>
              <a:t>‹#›</a:t>
            </a:fld>
            <a:endParaRPr lang="en-US"/>
          </a:p>
        </p:txBody>
      </p:sp>
    </p:spTree>
    <p:extLst>
      <p:ext uri="{BB962C8B-B14F-4D97-AF65-F5344CB8AC3E}">
        <p14:creationId xmlns:p14="http://schemas.microsoft.com/office/powerpoint/2010/main" val="41284271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Normal Center">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E0B5360B-DF94-AE4B-A111-CD0A246EE4C3}"/>
              </a:ext>
            </a:extLst>
          </p:cNvPr>
          <p:cNvCxnSpPr>
            <a:cxnSpLocks/>
          </p:cNvCxnSpPr>
          <p:nvPr userDrawn="1"/>
        </p:nvCxnSpPr>
        <p:spPr>
          <a:xfrm>
            <a:off x="0" y="19050"/>
            <a:ext cx="12192000" cy="0"/>
          </a:xfrm>
          <a:prstGeom prst="line">
            <a:avLst/>
          </a:prstGeom>
          <a:ln w="57150">
            <a:gradFill>
              <a:gsLst>
                <a:gs pos="10000">
                  <a:schemeClr val="accent1"/>
                </a:gs>
                <a:gs pos="34000">
                  <a:schemeClr val="accent2">
                    <a:alpha val="85000"/>
                  </a:schemeClr>
                </a:gs>
                <a:gs pos="56000">
                  <a:schemeClr val="accent3">
                    <a:alpha val="65000"/>
                  </a:schemeClr>
                </a:gs>
                <a:gs pos="78000">
                  <a:schemeClr val="accent5">
                    <a:alpha val="37000"/>
                  </a:schemeClr>
                </a:gs>
                <a:gs pos="95000">
                  <a:schemeClr val="accent5">
                    <a:alpha val="7000"/>
                  </a:schemeClr>
                </a:gs>
              </a:gsLst>
              <a:lin ang="0" scaled="0"/>
            </a:gradFill>
          </a:ln>
        </p:spPr>
        <p:style>
          <a:lnRef idx="1">
            <a:schemeClr val="accent1"/>
          </a:lnRef>
          <a:fillRef idx="0">
            <a:schemeClr val="accent1"/>
          </a:fillRef>
          <a:effectRef idx="0">
            <a:schemeClr val="accent1"/>
          </a:effectRef>
          <a:fontRef idx="minor">
            <a:schemeClr val="tx1"/>
          </a:fontRef>
        </p:style>
      </p:cxnSp>
      <p:pic>
        <p:nvPicPr>
          <p:cNvPr id="4" name="Picture 7" descr="Logo&#10;&#10;Description automatically generated">
            <a:extLst>
              <a:ext uri="{FF2B5EF4-FFF2-40B4-BE49-F238E27FC236}">
                <a16:creationId xmlns:a16="http://schemas.microsoft.com/office/drawing/2014/main" id="{04CF41EF-E1C4-244B-BF02-FFCB165CCA9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847263" y="6034088"/>
            <a:ext cx="1828800"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Placeholder 1"/>
          <p:cNvSpPr>
            <a:spLocks noGrp="1"/>
          </p:cNvSpPr>
          <p:nvPr>
            <p:ph type="title"/>
          </p:nvPr>
        </p:nvSpPr>
        <p:spPr>
          <a:xfrm>
            <a:off x="422031" y="290147"/>
            <a:ext cx="11394831" cy="975945"/>
          </a:xfrm>
          <a:prstGeom prst="rect">
            <a:avLst/>
          </a:prstGeom>
        </p:spPr>
        <p:txBody>
          <a:bodyPr rtlCol="0">
            <a:normAutofit/>
          </a:bodyPr>
          <a:lstStyle/>
          <a:p>
            <a:r>
              <a:rPr lang="en-US"/>
              <a:t>Click to edit Master title style</a:t>
            </a:r>
            <a:endParaRPr lang="id-ID"/>
          </a:p>
        </p:txBody>
      </p:sp>
    </p:spTree>
    <p:extLst>
      <p:ext uri="{BB962C8B-B14F-4D97-AF65-F5344CB8AC3E}">
        <p14:creationId xmlns:p14="http://schemas.microsoft.com/office/powerpoint/2010/main" val="35941666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Normal Center">
    <p:spTree>
      <p:nvGrpSpPr>
        <p:cNvPr id="1" name=""/>
        <p:cNvGrpSpPr/>
        <p:nvPr/>
      </p:nvGrpSpPr>
      <p:grpSpPr>
        <a:xfrm>
          <a:off x="0" y="0"/>
          <a:ext cx="0" cy="0"/>
          <a:chOff x="0" y="0"/>
          <a:chExt cx="0" cy="0"/>
        </a:xfrm>
      </p:grpSpPr>
      <p:pic>
        <p:nvPicPr>
          <p:cNvPr id="8" name="Picture 6" descr="Logo&#10;&#10;Description automatically generated">
            <a:extLst>
              <a:ext uri="{FF2B5EF4-FFF2-40B4-BE49-F238E27FC236}">
                <a16:creationId xmlns:a16="http://schemas.microsoft.com/office/drawing/2014/main" id="{9992D2D5-80D9-0649-85C1-464DDE86B41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847263" y="6034088"/>
            <a:ext cx="1828800"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Placeholder 7"/>
          <p:cNvSpPr>
            <a:spLocks noGrp="1"/>
          </p:cNvSpPr>
          <p:nvPr>
            <p:ph type="body" sz="quarter" idx="10"/>
          </p:nvPr>
        </p:nvSpPr>
        <p:spPr>
          <a:xfrm>
            <a:off x="422031" y="1329182"/>
            <a:ext cx="11394831" cy="436908"/>
          </a:xfrm>
        </p:spPr>
        <p:txBody>
          <a:bodyPr>
            <a:noAutofit/>
          </a:bodyPr>
          <a:lstStyle>
            <a:lvl1pPr marL="0" indent="0" algn="l">
              <a:buNone/>
              <a:defRPr sz="1800">
                <a:solidFill>
                  <a:schemeClr val="tx1"/>
                </a:solidFill>
                <a:latin typeface="+mn-lt"/>
              </a:defRPr>
            </a:lvl1pPr>
          </a:lstStyle>
          <a:p>
            <a:pPr lvl="0"/>
            <a:r>
              <a:rPr lang="en-US"/>
              <a:t>Click to edit Master text styles</a:t>
            </a:r>
          </a:p>
        </p:txBody>
      </p:sp>
      <p:sp>
        <p:nvSpPr>
          <p:cNvPr id="7" name="Title Placeholder 1"/>
          <p:cNvSpPr>
            <a:spLocks noGrp="1"/>
          </p:cNvSpPr>
          <p:nvPr>
            <p:ph type="title"/>
          </p:nvPr>
        </p:nvSpPr>
        <p:spPr>
          <a:xfrm>
            <a:off x="422031" y="290147"/>
            <a:ext cx="11394831" cy="975945"/>
          </a:xfrm>
          <a:prstGeom prst="rect">
            <a:avLst/>
          </a:prstGeom>
        </p:spPr>
        <p:txBody>
          <a:bodyPr rtlCol="0">
            <a:noAutofit/>
          </a:bodyPr>
          <a:lstStyle/>
          <a:p>
            <a:r>
              <a:rPr lang="en-US"/>
              <a:t>Click to edit Master title style</a:t>
            </a:r>
            <a:endParaRPr lang="id-ID"/>
          </a:p>
        </p:txBody>
      </p:sp>
      <p:sp>
        <p:nvSpPr>
          <p:cNvPr id="6" name="Text Placeholder 2"/>
          <p:cNvSpPr>
            <a:spLocks noGrp="1"/>
          </p:cNvSpPr>
          <p:nvPr>
            <p:ph idx="1"/>
          </p:nvPr>
        </p:nvSpPr>
        <p:spPr>
          <a:xfrm>
            <a:off x="422031" y="1829179"/>
            <a:ext cx="11394831" cy="4347784"/>
          </a:xfrm>
          <a:prstGeom prst="rect">
            <a:avLst/>
          </a:prstGeom>
        </p:spPr>
        <p:txBody>
          <a:bodyPr rtlCol="0">
            <a:noAutofit/>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9" name="Footer Placeholder 1">
            <a:extLst>
              <a:ext uri="{FF2B5EF4-FFF2-40B4-BE49-F238E27FC236}">
                <a16:creationId xmlns:a16="http://schemas.microsoft.com/office/drawing/2014/main" id="{7CF68319-CC3B-0042-8FDA-BC42D213C903}"/>
              </a:ext>
            </a:extLst>
          </p:cNvPr>
          <p:cNvSpPr>
            <a:spLocks noGrp="1"/>
          </p:cNvSpPr>
          <p:nvPr>
            <p:ph type="ftr" sz="quarter" idx="11"/>
          </p:nvPr>
        </p:nvSpPr>
        <p:spPr/>
        <p:txBody>
          <a:bodyPr/>
          <a:lstStyle>
            <a:lvl1pPr>
              <a:defRPr/>
            </a:lvl1pPr>
          </a:lstStyle>
          <a:p>
            <a:pPr>
              <a:defRPr/>
            </a:pPr>
            <a:r>
              <a:rPr lang="en-US"/>
              <a:t>PRESENTATION TITLE  |  DATE</a:t>
            </a:r>
          </a:p>
        </p:txBody>
      </p:sp>
      <p:sp>
        <p:nvSpPr>
          <p:cNvPr id="10" name="Slide Number Placeholder 2">
            <a:extLst>
              <a:ext uri="{FF2B5EF4-FFF2-40B4-BE49-F238E27FC236}">
                <a16:creationId xmlns:a16="http://schemas.microsoft.com/office/drawing/2014/main" id="{22B858FC-C494-9846-9F55-FAF777E7107A}"/>
              </a:ext>
            </a:extLst>
          </p:cNvPr>
          <p:cNvSpPr>
            <a:spLocks noGrp="1"/>
          </p:cNvSpPr>
          <p:nvPr>
            <p:ph type="sldNum" sz="quarter" idx="12"/>
          </p:nvPr>
        </p:nvSpPr>
        <p:spPr/>
        <p:txBody>
          <a:bodyPr/>
          <a:lstStyle>
            <a:lvl1pPr>
              <a:defRPr/>
            </a:lvl1pPr>
          </a:lstStyle>
          <a:p>
            <a:pPr>
              <a:defRPr/>
            </a:pPr>
            <a:fld id="{16A814E9-10FB-5D4C-82CF-398B4A78A93E}" type="slidenum">
              <a:rPr lang="en-US"/>
              <a:pPr>
                <a:defRPr/>
              </a:pPr>
              <a:t>‹#›</a:t>
            </a:fld>
            <a:endParaRPr lang="en-US"/>
          </a:p>
        </p:txBody>
      </p:sp>
    </p:spTree>
    <p:extLst>
      <p:ext uri="{BB962C8B-B14F-4D97-AF65-F5344CB8AC3E}">
        <p14:creationId xmlns:p14="http://schemas.microsoft.com/office/powerpoint/2010/main" val="28170672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theme" Target="../theme/theme2.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3" descr="A close up of a leaf&#10;&#10;Description automatically generated with medium confidence">
            <a:extLst>
              <a:ext uri="{FF2B5EF4-FFF2-40B4-BE49-F238E27FC236}">
                <a16:creationId xmlns:a16="http://schemas.microsoft.com/office/drawing/2014/main" id="{A53AA337-F118-5D4C-AFF8-2EAFB6ACE1BE}"/>
              </a:ext>
            </a:extLst>
          </p:cNvPr>
          <p:cNvPicPr>
            <a:picLocks noChangeAspect="1" noChangeArrowheads="1"/>
          </p:cNvPicPr>
          <p:nvPr userDrawn="1"/>
        </p:nvPicPr>
        <p:blipFill>
          <a:blip r:embed="rId32">
            <a:extLst>
              <a:ext uri="{28A0092B-C50C-407E-A947-70E740481C1C}">
                <a14:useLocalDpi xmlns:a14="http://schemas.microsoft.com/office/drawing/2010/main" val="0"/>
              </a:ext>
            </a:extLst>
          </a:blip>
          <a:srcRect t="2934" r="37256"/>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Title Placeholder 1">
            <a:extLst>
              <a:ext uri="{FF2B5EF4-FFF2-40B4-BE49-F238E27FC236}">
                <a16:creationId xmlns:a16="http://schemas.microsoft.com/office/drawing/2014/main" id="{B5864367-E46E-344F-8448-B7DE20E6CC17}"/>
              </a:ext>
            </a:extLst>
          </p:cNvPr>
          <p:cNvSpPr>
            <a:spLocks noGrp="1" noChangeArrowheads="1"/>
          </p:cNvSpPr>
          <p:nvPr>
            <p:ph type="title"/>
          </p:nvPr>
        </p:nvSpPr>
        <p:spPr bwMode="auto">
          <a:xfrm>
            <a:off x="422275" y="290513"/>
            <a:ext cx="11395075" cy="97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endParaRPr lang="id-ID" altLang="en-US"/>
          </a:p>
        </p:txBody>
      </p:sp>
      <p:sp>
        <p:nvSpPr>
          <p:cNvPr id="1028" name="Text Placeholder 2">
            <a:extLst>
              <a:ext uri="{FF2B5EF4-FFF2-40B4-BE49-F238E27FC236}">
                <a16:creationId xmlns:a16="http://schemas.microsoft.com/office/drawing/2014/main" id="{3D7A78CC-C400-6748-A2C5-F49B5657152A}"/>
              </a:ext>
            </a:extLst>
          </p:cNvPr>
          <p:cNvSpPr>
            <a:spLocks noGrp="1" noChangeArrowheads="1"/>
          </p:cNvSpPr>
          <p:nvPr>
            <p:ph type="body" idx="1"/>
          </p:nvPr>
        </p:nvSpPr>
        <p:spPr bwMode="auto">
          <a:xfrm>
            <a:off x="422275" y="1441450"/>
            <a:ext cx="11395075" cy="4735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id-ID" altLang="en-US"/>
          </a:p>
        </p:txBody>
      </p:sp>
      <p:sp>
        <p:nvSpPr>
          <p:cNvPr id="5" name="Footer Placeholder 4">
            <a:extLst>
              <a:ext uri="{FF2B5EF4-FFF2-40B4-BE49-F238E27FC236}">
                <a16:creationId xmlns:a16="http://schemas.microsoft.com/office/drawing/2014/main" id="{50B3B987-A2E8-A04E-8EB8-DBCDD24528F7}"/>
              </a:ext>
            </a:extLst>
          </p:cNvPr>
          <p:cNvSpPr>
            <a:spLocks noGrp="1"/>
          </p:cNvSpPr>
          <p:nvPr>
            <p:ph type="ftr" sz="quarter" idx="3"/>
          </p:nvPr>
        </p:nvSpPr>
        <p:spPr>
          <a:xfrm>
            <a:off x="1154113" y="6470650"/>
            <a:ext cx="3432175" cy="250825"/>
          </a:xfrm>
          <a:prstGeom prst="rect">
            <a:avLst/>
          </a:prstGeom>
        </p:spPr>
        <p:txBody>
          <a:bodyPr vert="horz" lIns="91440" tIns="45720" rIns="91440" bIns="45720" rtlCol="0" anchor="ctr"/>
          <a:lstStyle>
            <a:lvl1pPr algn="l" eaLnBrk="1" fontAlgn="auto" hangingPunct="1">
              <a:spcBef>
                <a:spcPts val="0"/>
              </a:spcBef>
              <a:spcAft>
                <a:spcPts val="0"/>
              </a:spcAft>
              <a:defRPr sz="1050" dirty="0">
                <a:solidFill>
                  <a:schemeClr val="tx1">
                    <a:tint val="75000"/>
                  </a:schemeClr>
                </a:solidFill>
                <a:latin typeface="+mn-lt"/>
              </a:defRPr>
            </a:lvl1pPr>
          </a:lstStyle>
          <a:p>
            <a:pPr>
              <a:defRPr/>
            </a:pPr>
            <a:r>
              <a:rPr lang="en-US"/>
              <a:t>PRESENTATION TITLE  |  DATE</a:t>
            </a:r>
          </a:p>
        </p:txBody>
      </p:sp>
      <p:sp>
        <p:nvSpPr>
          <p:cNvPr id="6" name="Slide Number Placeholder 5">
            <a:extLst>
              <a:ext uri="{FF2B5EF4-FFF2-40B4-BE49-F238E27FC236}">
                <a16:creationId xmlns:a16="http://schemas.microsoft.com/office/drawing/2014/main" id="{ED69B395-F33D-C343-9EFA-0CD1B1340FAE}"/>
              </a:ext>
            </a:extLst>
          </p:cNvPr>
          <p:cNvSpPr>
            <a:spLocks noGrp="1"/>
          </p:cNvSpPr>
          <p:nvPr>
            <p:ph type="sldNum" sz="quarter" idx="4"/>
          </p:nvPr>
        </p:nvSpPr>
        <p:spPr>
          <a:xfrm>
            <a:off x="422275" y="6470650"/>
            <a:ext cx="692150" cy="250825"/>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schemeClr val="tx1">
                    <a:tint val="75000"/>
                  </a:schemeClr>
                </a:solidFill>
                <a:latin typeface="+mn-lt"/>
              </a:defRPr>
            </a:lvl1pPr>
          </a:lstStyle>
          <a:p>
            <a:pPr>
              <a:defRPr/>
            </a:pPr>
            <a:fld id="{795EC7CF-D9AE-5343-A483-E7634256661D}" type="slidenum">
              <a:rPr lang="en-US"/>
              <a:pPr>
                <a:defRPr/>
              </a:pPr>
              <a:t>‹#›</a:t>
            </a:fld>
            <a:endParaRPr lang="en-US"/>
          </a:p>
        </p:txBody>
      </p:sp>
    </p:spTree>
    <p:extLst>
      <p:ext uri="{BB962C8B-B14F-4D97-AF65-F5344CB8AC3E}">
        <p14:creationId xmlns:p14="http://schemas.microsoft.com/office/powerpoint/2010/main" val="41118386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Lst>
  <p:hf hdr="0" dt="0"/>
  <p:txStyles>
    <p:titleStyle>
      <a:lvl1pPr algn="l" rtl="0" fontAlgn="base">
        <a:lnSpc>
          <a:spcPct val="90000"/>
        </a:lnSpc>
        <a:spcBef>
          <a:spcPct val="0"/>
        </a:spcBef>
        <a:spcAft>
          <a:spcPct val="0"/>
        </a:spcAft>
        <a:defRPr sz="3600" kern="1200">
          <a:solidFill>
            <a:srgbClr val="256040"/>
          </a:solidFill>
          <a:latin typeface="Palatino" pitchFamily="2" charset="77"/>
          <a:ea typeface="Palatino" pitchFamily="2" charset="77"/>
          <a:cs typeface="Palatino" pitchFamily="2" charset="77"/>
        </a:defRPr>
      </a:lvl1pPr>
      <a:lvl2pPr algn="l" rtl="0" fontAlgn="base">
        <a:lnSpc>
          <a:spcPct val="90000"/>
        </a:lnSpc>
        <a:spcBef>
          <a:spcPct val="0"/>
        </a:spcBef>
        <a:spcAft>
          <a:spcPct val="0"/>
        </a:spcAft>
        <a:defRPr sz="3600">
          <a:solidFill>
            <a:srgbClr val="256040"/>
          </a:solidFill>
          <a:latin typeface="Palatino" pitchFamily="2" charset="77"/>
          <a:ea typeface="Palatino" pitchFamily="2" charset="77"/>
          <a:cs typeface="Palatino" pitchFamily="2" charset="77"/>
        </a:defRPr>
      </a:lvl2pPr>
      <a:lvl3pPr algn="l" rtl="0" fontAlgn="base">
        <a:lnSpc>
          <a:spcPct val="90000"/>
        </a:lnSpc>
        <a:spcBef>
          <a:spcPct val="0"/>
        </a:spcBef>
        <a:spcAft>
          <a:spcPct val="0"/>
        </a:spcAft>
        <a:defRPr sz="3600">
          <a:solidFill>
            <a:srgbClr val="256040"/>
          </a:solidFill>
          <a:latin typeface="Palatino" pitchFamily="2" charset="77"/>
          <a:ea typeface="Palatino" pitchFamily="2" charset="77"/>
          <a:cs typeface="Palatino" pitchFamily="2" charset="77"/>
        </a:defRPr>
      </a:lvl3pPr>
      <a:lvl4pPr algn="l" rtl="0" fontAlgn="base">
        <a:lnSpc>
          <a:spcPct val="90000"/>
        </a:lnSpc>
        <a:spcBef>
          <a:spcPct val="0"/>
        </a:spcBef>
        <a:spcAft>
          <a:spcPct val="0"/>
        </a:spcAft>
        <a:defRPr sz="3600">
          <a:solidFill>
            <a:srgbClr val="256040"/>
          </a:solidFill>
          <a:latin typeface="Palatino" pitchFamily="2" charset="77"/>
          <a:ea typeface="Palatino" pitchFamily="2" charset="77"/>
          <a:cs typeface="Palatino" pitchFamily="2" charset="77"/>
        </a:defRPr>
      </a:lvl4pPr>
      <a:lvl5pPr algn="l" rtl="0" fontAlgn="base">
        <a:lnSpc>
          <a:spcPct val="90000"/>
        </a:lnSpc>
        <a:spcBef>
          <a:spcPct val="0"/>
        </a:spcBef>
        <a:spcAft>
          <a:spcPct val="0"/>
        </a:spcAft>
        <a:defRPr sz="3600">
          <a:solidFill>
            <a:srgbClr val="256040"/>
          </a:solidFill>
          <a:latin typeface="Palatino" pitchFamily="2" charset="77"/>
          <a:ea typeface="Palatino" pitchFamily="2" charset="77"/>
          <a:cs typeface="Palatino" pitchFamily="2" charset="77"/>
        </a:defRPr>
      </a:lvl5pPr>
      <a:lvl6pPr marL="457200" algn="l" rtl="0" fontAlgn="base">
        <a:lnSpc>
          <a:spcPct val="90000"/>
        </a:lnSpc>
        <a:spcBef>
          <a:spcPct val="0"/>
        </a:spcBef>
        <a:spcAft>
          <a:spcPct val="0"/>
        </a:spcAft>
        <a:defRPr sz="3600">
          <a:solidFill>
            <a:srgbClr val="256040"/>
          </a:solidFill>
          <a:latin typeface="Palatino" pitchFamily="2" charset="77"/>
          <a:ea typeface="Palatino" pitchFamily="2" charset="77"/>
          <a:cs typeface="Palatino" pitchFamily="2" charset="77"/>
        </a:defRPr>
      </a:lvl6pPr>
      <a:lvl7pPr marL="914400" algn="l" rtl="0" fontAlgn="base">
        <a:lnSpc>
          <a:spcPct val="90000"/>
        </a:lnSpc>
        <a:spcBef>
          <a:spcPct val="0"/>
        </a:spcBef>
        <a:spcAft>
          <a:spcPct val="0"/>
        </a:spcAft>
        <a:defRPr sz="3600">
          <a:solidFill>
            <a:srgbClr val="256040"/>
          </a:solidFill>
          <a:latin typeface="Palatino" pitchFamily="2" charset="77"/>
          <a:ea typeface="Palatino" pitchFamily="2" charset="77"/>
          <a:cs typeface="Palatino" pitchFamily="2" charset="77"/>
        </a:defRPr>
      </a:lvl7pPr>
      <a:lvl8pPr marL="1371600" algn="l" rtl="0" fontAlgn="base">
        <a:lnSpc>
          <a:spcPct val="90000"/>
        </a:lnSpc>
        <a:spcBef>
          <a:spcPct val="0"/>
        </a:spcBef>
        <a:spcAft>
          <a:spcPct val="0"/>
        </a:spcAft>
        <a:defRPr sz="3600">
          <a:solidFill>
            <a:srgbClr val="256040"/>
          </a:solidFill>
          <a:latin typeface="Palatino" pitchFamily="2" charset="77"/>
          <a:ea typeface="Palatino" pitchFamily="2" charset="77"/>
          <a:cs typeface="Palatino" pitchFamily="2" charset="77"/>
        </a:defRPr>
      </a:lvl8pPr>
      <a:lvl9pPr marL="1828800" algn="l" rtl="0" fontAlgn="base">
        <a:lnSpc>
          <a:spcPct val="90000"/>
        </a:lnSpc>
        <a:spcBef>
          <a:spcPct val="0"/>
        </a:spcBef>
        <a:spcAft>
          <a:spcPct val="0"/>
        </a:spcAft>
        <a:defRPr sz="3600">
          <a:solidFill>
            <a:srgbClr val="256040"/>
          </a:solidFill>
          <a:latin typeface="Palatino" pitchFamily="2" charset="77"/>
          <a:ea typeface="Palatino" pitchFamily="2" charset="77"/>
          <a:cs typeface="Palatino" pitchFamily="2" charset="77"/>
        </a:defRPr>
      </a:lvl9pPr>
    </p:titleStyle>
    <p:bodyStyle>
      <a:lvl1pPr marL="228600" indent="-228600" algn="l" rtl="0" fontAlgn="base">
        <a:spcBef>
          <a:spcPts val="1000"/>
        </a:spcBef>
        <a:spcAft>
          <a:spcPct val="0"/>
        </a:spcAft>
        <a:buClr>
          <a:schemeClr val="accent1"/>
        </a:buClr>
        <a:buFont typeface="Arial" panose="020B0604020202020204" pitchFamily="34" charset="0"/>
        <a:buChar char="•"/>
        <a:defRPr sz="2400" kern="1200">
          <a:solidFill>
            <a:schemeClr val="tx1"/>
          </a:solidFill>
          <a:latin typeface="+mn-lt"/>
          <a:ea typeface="+mn-ea"/>
          <a:cs typeface="+mn-cs"/>
        </a:defRPr>
      </a:lvl1pPr>
      <a:lvl2pPr marL="750888" indent="-293688" algn="l" rtl="0" fontAlgn="base">
        <a:spcBef>
          <a:spcPts val="500"/>
        </a:spcBef>
        <a:spcAft>
          <a:spcPct val="0"/>
        </a:spcAft>
        <a:buClr>
          <a:schemeClr val="accent1"/>
        </a:buClr>
        <a:buSzPct val="90000"/>
        <a:buFont typeface="System Font Regular"/>
        <a:buChar char="—"/>
        <a:defRPr sz="2000" kern="1200">
          <a:solidFill>
            <a:schemeClr val="tx1"/>
          </a:solidFill>
          <a:latin typeface="+mn-lt"/>
          <a:ea typeface="+mn-ea"/>
          <a:cs typeface="+mn-cs"/>
        </a:defRPr>
      </a:lvl2pPr>
      <a:lvl3pPr marL="1143000" indent="-228600" algn="l" rtl="0" fontAlgn="base">
        <a:spcBef>
          <a:spcPts val="500"/>
        </a:spcBef>
        <a:spcAft>
          <a:spcPct val="0"/>
        </a:spcAft>
        <a:buClr>
          <a:schemeClr val="accent1"/>
        </a:buClr>
        <a:buFont typeface="Arial" panose="020B0604020202020204" pitchFamily="34" charset="0"/>
        <a:buChar char="•"/>
        <a:defRPr kern="1200">
          <a:solidFill>
            <a:schemeClr val="tx1"/>
          </a:solidFill>
          <a:latin typeface="+mn-lt"/>
          <a:ea typeface="+mn-ea"/>
          <a:cs typeface="+mn-cs"/>
        </a:defRPr>
      </a:lvl3pPr>
      <a:lvl4pPr marL="1600200" indent="-228600" algn="l" rtl="0" fontAlgn="base">
        <a:spcBef>
          <a:spcPts val="500"/>
        </a:spcBef>
        <a:spcAft>
          <a:spcPct val="0"/>
        </a:spcAft>
        <a:buClr>
          <a:schemeClr val="accent1"/>
        </a:buClr>
        <a:buFont typeface="Arial" panose="020B0604020202020204" pitchFamily="34" charset="0"/>
        <a:buChar char="•"/>
        <a:defRPr sz="1600" kern="1200">
          <a:solidFill>
            <a:schemeClr val="tx1"/>
          </a:solidFill>
          <a:latin typeface="+mn-lt"/>
          <a:ea typeface="+mn-ea"/>
          <a:cs typeface="+mn-cs"/>
        </a:defRPr>
      </a:lvl4pPr>
      <a:lvl5pPr marL="2057400" indent="-228600" algn="l" rtl="0" fontAlgn="base">
        <a:spcBef>
          <a:spcPts val="500"/>
        </a:spcBef>
        <a:spcAft>
          <a:spcPct val="0"/>
        </a:spcAft>
        <a:buClr>
          <a:schemeClr val="accent1"/>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60B4CD-95A9-9923-2E9B-5491612CE29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7334E8D-44EB-8409-FEC1-8DF00667430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307C6B-AD8C-2EF9-54E7-BF30FD01C0A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42A434E-0105-40E9-8B02-8ADE0764C581}" type="datetimeFigureOut">
              <a:rPr lang="en-US" smtClean="0"/>
              <a:t>11/7/2022</a:t>
            </a:fld>
            <a:endParaRPr lang="en-US"/>
          </a:p>
        </p:txBody>
      </p:sp>
      <p:sp>
        <p:nvSpPr>
          <p:cNvPr id="5" name="Footer Placeholder 4">
            <a:extLst>
              <a:ext uri="{FF2B5EF4-FFF2-40B4-BE49-F238E27FC236}">
                <a16:creationId xmlns:a16="http://schemas.microsoft.com/office/drawing/2014/main" id="{FFCC068D-D940-A7D6-0F58-759787A0546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AB97577-20AF-AADC-4EA2-FABA318E05B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9C52574-9C5D-4CF1-AC9F-CC1FEF7C2C82}" type="slidenum">
              <a:rPr lang="en-US" smtClean="0"/>
              <a:t>‹#›</a:t>
            </a:fld>
            <a:endParaRPr lang="en-US"/>
          </a:p>
        </p:txBody>
      </p:sp>
    </p:spTree>
    <p:extLst>
      <p:ext uri="{BB962C8B-B14F-4D97-AF65-F5344CB8AC3E}">
        <p14:creationId xmlns:p14="http://schemas.microsoft.com/office/powerpoint/2010/main" val="2495920925"/>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7.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30.xml"/><Relationship Id="rId6" Type="http://schemas.openxmlformats.org/officeDocument/2006/relationships/image" Target="../media/image18.jpeg"/><Relationship Id="rId5" Type="http://schemas.openxmlformats.org/officeDocument/2006/relationships/image" Target="../media/image17.jp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30.xml"/><Relationship Id="rId4" Type="http://schemas.openxmlformats.org/officeDocument/2006/relationships/image" Target="../media/image20.jpeg"/></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30.xml"/><Relationship Id="rId5" Type="http://schemas.openxmlformats.org/officeDocument/2006/relationships/image" Target="../media/image23.png"/><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30.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0.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30.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0.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3" Type="http://schemas.openxmlformats.org/officeDocument/2006/relationships/hyperlink" Target="http://dx.doi.org/10.1111/epi.16093" TargetMode="External"/><Relationship Id="rId2" Type="http://schemas.openxmlformats.org/officeDocument/2006/relationships/notesSlide" Target="../notesSlides/notesSlide27.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30.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30.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30.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4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4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37AFF9-583E-1949-A692-54F65BFF0A9A}"/>
              </a:ext>
            </a:extLst>
          </p:cNvPr>
          <p:cNvSpPr>
            <a:spLocks noGrp="1"/>
          </p:cNvSpPr>
          <p:nvPr>
            <p:ph type="ctrTitle"/>
          </p:nvPr>
        </p:nvSpPr>
        <p:spPr>
          <a:xfrm>
            <a:off x="337988" y="555171"/>
            <a:ext cx="9144000" cy="2387600"/>
          </a:xfrm>
        </p:spPr>
        <p:txBody>
          <a:bodyPr>
            <a:normAutofit/>
          </a:bodyPr>
          <a:lstStyle/>
          <a:p>
            <a:r>
              <a:rPr lang="en-US" sz="8000" b="0" dirty="0">
                <a:latin typeface="Bookman Old Style" panose="02050604050505020204" pitchFamily="18" charset="0"/>
              </a:rPr>
              <a:t>Medical</a:t>
            </a:r>
            <a:r>
              <a:rPr lang="en-US" sz="8000" b="0" dirty="0">
                <a:latin typeface="AvenirNext LT Pro Medium" panose="020B0504020202020204" pitchFamily="34" charset="77"/>
              </a:rPr>
              <a:t> Cannabis</a:t>
            </a:r>
            <a:br>
              <a:rPr lang="en-US" b="0" dirty="0">
                <a:latin typeface="AvenirNext LT Pro Medium" panose="020B0504020202020204" pitchFamily="34" charset="77"/>
              </a:rPr>
            </a:br>
            <a:r>
              <a:rPr lang="en-US" b="0" dirty="0">
                <a:latin typeface="AvenirNext LT Pro Medium" panose="020B0504020202020204" pitchFamily="34" charset="77"/>
              </a:rPr>
              <a:t> </a:t>
            </a:r>
            <a:endParaRPr lang="en-US" sz="4900" b="0" dirty="0">
              <a:latin typeface="Cambria" panose="02040503050406030204" pitchFamily="18" charset="0"/>
              <a:ea typeface="Cambria" panose="02040503050406030204" pitchFamily="18" charset="0"/>
            </a:endParaRPr>
          </a:p>
        </p:txBody>
      </p:sp>
      <p:sp>
        <p:nvSpPr>
          <p:cNvPr id="3" name="Subtitle 2">
            <a:extLst>
              <a:ext uri="{FF2B5EF4-FFF2-40B4-BE49-F238E27FC236}">
                <a16:creationId xmlns:a16="http://schemas.microsoft.com/office/drawing/2014/main" id="{7421699A-89BB-0A4E-8222-CF1CBE292097}"/>
              </a:ext>
            </a:extLst>
          </p:cNvPr>
          <p:cNvSpPr>
            <a:spLocks noGrp="1"/>
          </p:cNvSpPr>
          <p:nvPr>
            <p:ph type="subTitle" idx="1"/>
          </p:nvPr>
        </p:nvSpPr>
        <p:spPr>
          <a:xfrm>
            <a:off x="4055551" y="4598882"/>
            <a:ext cx="7415214" cy="752186"/>
          </a:xfrm>
        </p:spPr>
        <p:txBody>
          <a:bodyPr/>
          <a:lstStyle/>
          <a:p>
            <a:r>
              <a:rPr lang="en-US" sz="4000" b="1" i="1" dirty="0">
                <a:solidFill>
                  <a:schemeClr val="bg1"/>
                </a:solidFill>
                <a:latin typeface="Cambria" panose="02040503050406030204" pitchFamily="18" charset="0"/>
                <a:ea typeface="Cambria" panose="02040503050406030204" pitchFamily="18" charset="0"/>
              </a:rPr>
              <a:t>Dr. William Troutt N.D. </a:t>
            </a:r>
            <a:endParaRPr lang="en-US" sz="4000" i="1" dirty="0">
              <a:solidFill>
                <a:schemeClr val="bg1"/>
              </a:solidFill>
              <a:latin typeface="Cambria" panose="02040503050406030204" pitchFamily="18" charset="0"/>
              <a:ea typeface="Cambria" panose="02040503050406030204" pitchFamily="18" charset="0"/>
            </a:endParaRPr>
          </a:p>
          <a:p>
            <a:r>
              <a:rPr lang="en-US" sz="2800" b="1" i="1" dirty="0">
                <a:latin typeface="Cambria" panose="02040503050406030204" pitchFamily="18" charset="0"/>
                <a:ea typeface="Cambria" panose="02040503050406030204" pitchFamily="18" charset="0"/>
              </a:rPr>
              <a:t>Trulieve Lead Medical Director</a:t>
            </a:r>
            <a:endParaRPr lang="en-US" sz="2800" dirty="0">
              <a:latin typeface="Cambria" panose="02040503050406030204" pitchFamily="18" charset="0"/>
              <a:ea typeface="Cambria" panose="02040503050406030204" pitchFamily="18" charset="0"/>
            </a:endParaRPr>
          </a:p>
          <a:p>
            <a:endParaRPr lang="en-US" dirty="0"/>
          </a:p>
        </p:txBody>
      </p:sp>
      <p:sp>
        <p:nvSpPr>
          <p:cNvPr id="4" name="Rectangle 3">
            <a:extLst>
              <a:ext uri="{FF2B5EF4-FFF2-40B4-BE49-F238E27FC236}">
                <a16:creationId xmlns:a16="http://schemas.microsoft.com/office/drawing/2014/main" id="{7FAD0B35-1BEE-884B-A3ED-AD29272B7646}"/>
              </a:ext>
            </a:extLst>
          </p:cNvPr>
          <p:cNvSpPr/>
          <p:nvPr/>
        </p:nvSpPr>
        <p:spPr>
          <a:xfrm>
            <a:off x="9632731" y="5864772"/>
            <a:ext cx="2317531" cy="88286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5928272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5" descr="Chart, diagram&#10;&#10;Description automatically generated">
            <a:extLst>
              <a:ext uri="{FF2B5EF4-FFF2-40B4-BE49-F238E27FC236}">
                <a16:creationId xmlns:a16="http://schemas.microsoft.com/office/drawing/2014/main" id="{232538AA-6FFB-4976-3AC0-CDC80509AE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81783" y="2118999"/>
            <a:ext cx="5929910" cy="4676032"/>
          </a:xfrm>
          <a:prstGeom prst="rect">
            <a:avLst/>
          </a:prstGeom>
          <a:noFill/>
        </p:spPr>
      </p:pic>
      <p:sp>
        <p:nvSpPr>
          <p:cNvPr id="111620" name="Content Placeholder 23">
            <a:extLst>
              <a:ext uri="{FF2B5EF4-FFF2-40B4-BE49-F238E27FC236}">
                <a16:creationId xmlns:a16="http://schemas.microsoft.com/office/drawing/2014/main" id="{91F0FA18-DC97-E74A-937C-414E59B169AF}"/>
              </a:ext>
            </a:extLst>
          </p:cNvPr>
          <p:cNvSpPr>
            <a:spLocks noGrp="1" noChangeArrowheads="1"/>
          </p:cNvSpPr>
          <p:nvPr>
            <p:ph sz="quarter" idx="15"/>
          </p:nvPr>
        </p:nvSpPr>
        <p:spPr>
          <a:xfrm>
            <a:off x="367014" y="1422427"/>
            <a:ext cx="5406887" cy="4273343"/>
          </a:xfrm>
        </p:spPr>
        <p:txBody>
          <a:bodyPr wrap="square" anchor="t">
            <a:normAutofit fontScale="85000" lnSpcReduction="20000"/>
          </a:bodyPr>
          <a:lstStyle/>
          <a:p>
            <a:pPr>
              <a:lnSpc>
                <a:spcPct val="90000"/>
              </a:lnSpc>
            </a:pPr>
            <a:r>
              <a:rPr lang="en-US" altLang="en-US" sz="3300" b="1" dirty="0"/>
              <a:t>THCA</a:t>
            </a:r>
          </a:p>
          <a:p>
            <a:pPr marL="0" indent="0">
              <a:lnSpc>
                <a:spcPct val="90000"/>
              </a:lnSpc>
              <a:buNone/>
            </a:pPr>
            <a:r>
              <a:rPr lang="en-US" altLang="en-US" sz="2800" dirty="0"/>
              <a:t>   </a:t>
            </a:r>
            <a:r>
              <a:rPr lang="en-US" altLang="en-US" sz="2800" i="1" dirty="0"/>
              <a:t>Tetrahydrocannabinolic Acid</a:t>
            </a:r>
          </a:p>
          <a:p>
            <a:pPr lvl="1">
              <a:lnSpc>
                <a:spcPct val="90000"/>
              </a:lnSpc>
            </a:pPr>
            <a:endParaRPr lang="en-US" altLang="en-US" sz="1700" i="1" dirty="0"/>
          </a:p>
          <a:p>
            <a:pPr lvl="1">
              <a:lnSpc>
                <a:spcPct val="90000"/>
              </a:lnSpc>
            </a:pPr>
            <a:r>
              <a:rPr lang="en-US" altLang="en-US" sz="1700" i="1" dirty="0"/>
              <a:t>Non-psychoactive</a:t>
            </a:r>
          </a:p>
          <a:p>
            <a:pPr lvl="1">
              <a:lnSpc>
                <a:spcPct val="90000"/>
              </a:lnSpc>
            </a:pPr>
            <a:r>
              <a:rPr lang="en-US" altLang="en-US" sz="1700" i="1" dirty="0"/>
              <a:t>Heat converts to psychoactive THC</a:t>
            </a:r>
          </a:p>
          <a:p>
            <a:pPr lvl="2">
              <a:lnSpc>
                <a:spcPct val="90000"/>
              </a:lnSpc>
            </a:pPr>
            <a:r>
              <a:rPr lang="en-US" altLang="en-US" sz="1700" i="1" dirty="0"/>
              <a:t>Decarboxylation </a:t>
            </a:r>
          </a:p>
          <a:p>
            <a:pPr lvl="1">
              <a:lnSpc>
                <a:spcPct val="90000"/>
              </a:lnSpc>
            </a:pPr>
            <a:endParaRPr lang="en-US" altLang="en-US" sz="1700" i="1" dirty="0"/>
          </a:p>
          <a:p>
            <a:pPr marL="0" indent="0">
              <a:lnSpc>
                <a:spcPct val="90000"/>
              </a:lnSpc>
              <a:buNone/>
            </a:pPr>
            <a:endParaRPr lang="en-US" altLang="en-US" sz="1700" dirty="0"/>
          </a:p>
          <a:p>
            <a:pPr>
              <a:lnSpc>
                <a:spcPct val="90000"/>
              </a:lnSpc>
            </a:pPr>
            <a:r>
              <a:rPr lang="en-US" altLang="en-US" sz="3300" b="1" dirty="0"/>
              <a:t>CBDA</a:t>
            </a:r>
          </a:p>
          <a:p>
            <a:pPr marL="0" indent="0">
              <a:lnSpc>
                <a:spcPct val="90000"/>
              </a:lnSpc>
              <a:buNone/>
            </a:pPr>
            <a:r>
              <a:rPr lang="en-US" altLang="en-US" sz="3000" dirty="0"/>
              <a:t>   </a:t>
            </a:r>
            <a:r>
              <a:rPr lang="en-US" altLang="en-US" sz="3000" i="1" dirty="0"/>
              <a:t>Cannabidiolic Acid</a:t>
            </a:r>
          </a:p>
          <a:p>
            <a:pPr>
              <a:lnSpc>
                <a:spcPct val="90000"/>
              </a:lnSpc>
            </a:pPr>
            <a:endParaRPr lang="en-US" altLang="en-US" sz="1700" i="1" dirty="0"/>
          </a:p>
          <a:p>
            <a:pPr marL="0" indent="0">
              <a:lnSpc>
                <a:spcPct val="90000"/>
              </a:lnSpc>
              <a:buNone/>
            </a:pPr>
            <a:endParaRPr lang="en-US" altLang="en-US" sz="1700" i="1" dirty="0"/>
          </a:p>
          <a:p>
            <a:pPr>
              <a:lnSpc>
                <a:spcPct val="90000"/>
              </a:lnSpc>
            </a:pPr>
            <a:endParaRPr lang="en-US" altLang="en-US" sz="1700" dirty="0"/>
          </a:p>
          <a:p>
            <a:pPr marL="0" indent="0">
              <a:lnSpc>
                <a:spcPct val="90000"/>
              </a:lnSpc>
              <a:buNone/>
            </a:pPr>
            <a:r>
              <a:rPr lang="en-US" altLang="en-US" sz="1700" b="0" dirty="0"/>
              <a:t> </a:t>
            </a:r>
            <a:endParaRPr lang="en-US" altLang="en-US" sz="1700" dirty="0"/>
          </a:p>
        </p:txBody>
      </p:sp>
      <p:sp>
        <p:nvSpPr>
          <p:cNvPr id="7" name="TextBox 6">
            <a:extLst>
              <a:ext uri="{FF2B5EF4-FFF2-40B4-BE49-F238E27FC236}">
                <a16:creationId xmlns:a16="http://schemas.microsoft.com/office/drawing/2014/main" id="{4F112116-C645-2A3F-FA3F-9B8B6D901B56}"/>
              </a:ext>
            </a:extLst>
          </p:cNvPr>
          <p:cNvSpPr txBox="1"/>
          <p:nvPr/>
        </p:nvSpPr>
        <p:spPr>
          <a:xfrm>
            <a:off x="6778851" y="290147"/>
            <a:ext cx="4856479" cy="923330"/>
          </a:xfrm>
          <a:prstGeom prst="rect">
            <a:avLst/>
          </a:prstGeom>
          <a:noFill/>
        </p:spPr>
        <p:txBody>
          <a:bodyPr wrap="square">
            <a:spAutoFit/>
          </a:bodyPr>
          <a:lstStyle/>
          <a:p>
            <a:r>
              <a:rPr lang="en-US" altLang="en-US" sz="5400" b="1" dirty="0">
                <a:solidFill>
                  <a:schemeClr val="bg2"/>
                </a:solidFill>
              </a:rPr>
              <a:t>Cannabinoids</a:t>
            </a:r>
            <a:endParaRPr lang="en-US" sz="5400" b="1" dirty="0">
              <a:solidFill>
                <a:schemeClr val="bg2"/>
              </a:solidFill>
            </a:endParaRPr>
          </a:p>
        </p:txBody>
      </p:sp>
      <p:sp>
        <p:nvSpPr>
          <p:cNvPr id="8" name="TextBox 7">
            <a:extLst>
              <a:ext uri="{FF2B5EF4-FFF2-40B4-BE49-F238E27FC236}">
                <a16:creationId xmlns:a16="http://schemas.microsoft.com/office/drawing/2014/main" id="{39F527A4-5364-0FB3-C7E9-7D01F4B59DE1}"/>
              </a:ext>
            </a:extLst>
          </p:cNvPr>
          <p:cNvSpPr txBox="1"/>
          <p:nvPr/>
        </p:nvSpPr>
        <p:spPr>
          <a:xfrm>
            <a:off x="162438" y="6206944"/>
            <a:ext cx="5734620" cy="461665"/>
          </a:xfrm>
          <a:prstGeom prst="rect">
            <a:avLst/>
          </a:prstGeom>
          <a:noFill/>
        </p:spPr>
        <p:txBody>
          <a:bodyPr wrap="square" rtlCol="0">
            <a:spAutoFit/>
          </a:bodyPr>
          <a:lstStyle/>
          <a:p>
            <a:r>
              <a:rPr lang="en-US" sz="1200" dirty="0">
                <a:effectLst/>
                <a:latin typeface="Calibri" panose="020F0502020204030204" pitchFamily="34" charset="0"/>
                <a:ea typeface="Calibri" panose="020F0502020204030204" pitchFamily="34" charset="0"/>
                <a:cs typeface="Times New Roman" panose="02020603050405020304" pitchFamily="18" charset="0"/>
              </a:rPr>
              <a:t>Izzo AA, Borrelli F, Capasso R, DiMarzo V, Mechoulam R. 2009. Non-psychotropic plant cannabinoids: new therapeutic opportunities from an ancient herb. Trends Pharmacol Sci</a:t>
            </a:r>
            <a:endParaRPr lang="en-US" dirty="0"/>
          </a:p>
        </p:txBody>
      </p:sp>
    </p:spTree>
    <p:extLst>
      <p:ext uri="{BB962C8B-B14F-4D97-AF65-F5344CB8AC3E}">
        <p14:creationId xmlns:p14="http://schemas.microsoft.com/office/powerpoint/2010/main" val="16366754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10;&#10;Description automatically generated">
            <a:extLst>
              <a:ext uri="{FF2B5EF4-FFF2-40B4-BE49-F238E27FC236}">
                <a16:creationId xmlns:a16="http://schemas.microsoft.com/office/drawing/2014/main" id="{2F2C082B-2087-E549-8BC7-CDD1519342CD}"/>
              </a:ext>
            </a:extLst>
          </p:cNvPr>
          <p:cNvPicPr>
            <a:picLocks noChangeAspect="1"/>
          </p:cNvPicPr>
          <p:nvPr/>
        </p:nvPicPr>
        <p:blipFill>
          <a:blip r:embed="rId2"/>
          <a:stretch>
            <a:fillRect/>
          </a:stretch>
        </p:blipFill>
        <p:spPr>
          <a:xfrm>
            <a:off x="0" y="1685"/>
            <a:ext cx="12192000" cy="6854630"/>
          </a:xfrm>
          <a:prstGeom prst="rect">
            <a:avLst/>
          </a:prstGeom>
        </p:spPr>
      </p:pic>
    </p:spTree>
    <p:extLst>
      <p:ext uri="{BB962C8B-B14F-4D97-AF65-F5344CB8AC3E}">
        <p14:creationId xmlns:p14="http://schemas.microsoft.com/office/powerpoint/2010/main" val="6646023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C3D91E12-C9CC-4B90-9266-A571E8216CD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123222" y="775474"/>
            <a:ext cx="2913390" cy="5938176"/>
          </a:xfrm>
        </p:spPr>
      </p:pic>
      <p:sp>
        <p:nvSpPr>
          <p:cNvPr id="2" name="Title 1"/>
          <p:cNvSpPr>
            <a:spLocks noGrp="1"/>
          </p:cNvSpPr>
          <p:nvPr>
            <p:ph type="title"/>
          </p:nvPr>
        </p:nvSpPr>
        <p:spPr>
          <a:xfrm>
            <a:off x="4237998" y="200531"/>
            <a:ext cx="5450706" cy="2589579"/>
          </a:xfrm>
        </p:spPr>
        <p:txBody>
          <a:bodyPr>
            <a:normAutofit/>
          </a:bodyPr>
          <a:lstStyle/>
          <a:p>
            <a:r>
              <a:rPr lang="en-US" sz="6700" dirty="0">
                <a:solidFill>
                  <a:schemeClr val="accent1"/>
                </a:solidFill>
                <a:effectLst/>
                <a:latin typeface="+mn-lt"/>
              </a:rPr>
              <a:t>AMERICAN HISTORY</a:t>
            </a:r>
            <a:r>
              <a:rPr lang="en-US" sz="3600" dirty="0">
                <a:solidFill>
                  <a:schemeClr val="accent1"/>
                </a:solidFill>
              </a:rPr>
              <a:t> </a:t>
            </a:r>
            <a:br>
              <a:rPr lang="en-US" sz="4400" dirty="0"/>
            </a:br>
            <a:endParaRPr lang="en-US" sz="4400" dirty="0"/>
          </a:p>
        </p:txBody>
      </p:sp>
      <p:pic>
        <p:nvPicPr>
          <p:cNvPr id="3" name="Picture 2"/>
          <p:cNvPicPr>
            <a:picLocks noChangeAspect="1"/>
          </p:cNvPicPr>
          <p:nvPr/>
        </p:nvPicPr>
        <p:blipFill>
          <a:blip r:embed="rId4"/>
          <a:stretch>
            <a:fillRect/>
          </a:stretch>
        </p:blipFill>
        <p:spPr>
          <a:xfrm>
            <a:off x="5782441" y="2215166"/>
            <a:ext cx="3340782" cy="4498484"/>
          </a:xfrm>
          <a:prstGeom prst="rect">
            <a:avLst/>
          </a:prstGeom>
        </p:spPr>
      </p:pic>
      <p:pic>
        <p:nvPicPr>
          <p:cNvPr id="8" name="Content Placeholder 3">
            <a:extLst>
              <a:ext uri="{FF2B5EF4-FFF2-40B4-BE49-F238E27FC236}">
                <a16:creationId xmlns:a16="http://schemas.microsoft.com/office/drawing/2014/main" id="{1FAFC8BD-8D2F-4748-9B0F-EC671C7780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5886" y="88855"/>
            <a:ext cx="3697177" cy="2707924"/>
          </a:xfrm>
          <a:prstGeom prst="rect">
            <a:avLst/>
          </a:prstGeom>
        </p:spPr>
      </p:pic>
      <p:pic>
        <p:nvPicPr>
          <p:cNvPr id="11" name="Content Placeholder 3">
            <a:extLst>
              <a:ext uri="{FF2B5EF4-FFF2-40B4-BE49-F238E27FC236}">
                <a16:creationId xmlns:a16="http://schemas.microsoft.com/office/drawing/2014/main" id="{57AA2F21-FC60-453F-A33F-E7B2C94BA75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8174" y="2868955"/>
            <a:ext cx="5604266" cy="3844694"/>
          </a:xfrm>
          <a:prstGeom prst="rect">
            <a:avLst/>
          </a:prstGeom>
        </p:spPr>
      </p:pic>
    </p:spTree>
    <p:extLst>
      <p:ext uri="{BB962C8B-B14F-4D97-AF65-F5344CB8AC3E}">
        <p14:creationId xmlns:p14="http://schemas.microsoft.com/office/powerpoint/2010/main" val="13225975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7DAB7FF6-0952-1396-063A-224B8171EF2A}"/>
              </a:ext>
            </a:extLst>
          </p:cNvPr>
          <p:cNvSpPr txBox="1">
            <a:spLocks/>
          </p:cNvSpPr>
          <p:nvPr/>
        </p:nvSpPr>
        <p:spPr>
          <a:xfrm>
            <a:off x="305669" y="137827"/>
            <a:ext cx="11395075" cy="976312"/>
          </a:xfrm>
          <a:prstGeom prst="rect">
            <a:avLst/>
          </a:prstGeom>
        </p:spPr>
        <p:txBody>
          <a:bodyPr/>
          <a:lstStyle>
            <a:lvl1pPr algn="l" rtl="0" fontAlgn="base">
              <a:lnSpc>
                <a:spcPct val="90000"/>
              </a:lnSpc>
              <a:spcBef>
                <a:spcPct val="0"/>
              </a:spcBef>
              <a:spcAft>
                <a:spcPct val="0"/>
              </a:spcAft>
              <a:defRPr sz="3600" kern="1200">
                <a:solidFill>
                  <a:srgbClr val="256040"/>
                </a:solidFill>
                <a:latin typeface="Palatino" pitchFamily="2" charset="77"/>
                <a:ea typeface="Palatino" pitchFamily="2" charset="77"/>
                <a:cs typeface="Palatino" pitchFamily="2" charset="77"/>
              </a:defRPr>
            </a:lvl1pPr>
            <a:lvl2pPr algn="l" rtl="0" fontAlgn="base">
              <a:lnSpc>
                <a:spcPct val="90000"/>
              </a:lnSpc>
              <a:spcBef>
                <a:spcPct val="0"/>
              </a:spcBef>
              <a:spcAft>
                <a:spcPct val="0"/>
              </a:spcAft>
              <a:defRPr sz="3600">
                <a:solidFill>
                  <a:srgbClr val="256040"/>
                </a:solidFill>
                <a:latin typeface="Palatino" pitchFamily="2" charset="77"/>
                <a:ea typeface="Palatino" pitchFamily="2" charset="77"/>
                <a:cs typeface="Palatino" pitchFamily="2" charset="77"/>
              </a:defRPr>
            </a:lvl2pPr>
            <a:lvl3pPr algn="l" rtl="0" fontAlgn="base">
              <a:lnSpc>
                <a:spcPct val="90000"/>
              </a:lnSpc>
              <a:spcBef>
                <a:spcPct val="0"/>
              </a:spcBef>
              <a:spcAft>
                <a:spcPct val="0"/>
              </a:spcAft>
              <a:defRPr sz="3600">
                <a:solidFill>
                  <a:srgbClr val="256040"/>
                </a:solidFill>
                <a:latin typeface="Palatino" pitchFamily="2" charset="77"/>
                <a:ea typeface="Palatino" pitchFamily="2" charset="77"/>
                <a:cs typeface="Palatino" pitchFamily="2" charset="77"/>
              </a:defRPr>
            </a:lvl3pPr>
            <a:lvl4pPr algn="l" rtl="0" fontAlgn="base">
              <a:lnSpc>
                <a:spcPct val="90000"/>
              </a:lnSpc>
              <a:spcBef>
                <a:spcPct val="0"/>
              </a:spcBef>
              <a:spcAft>
                <a:spcPct val="0"/>
              </a:spcAft>
              <a:defRPr sz="3600">
                <a:solidFill>
                  <a:srgbClr val="256040"/>
                </a:solidFill>
                <a:latin typeface="Palatino" pitchFamily="2" charset="77"/>
                <a:ea typeface="Palatino" pitchFamily="2" charset="77"/>
                <a:cs typeface="Palatino" pitchFamily="2" charset="77"/>
              </a:defRPr>
            </a:lvl4pPr>
            <a:lvl5pPr algn="l" rtl="0" fontAlgn="base">
              <a:lnSpc>
                <a:spcPct val="90000"/>
              </a:lnSpc>
              <a:spcBef>
                <a:spcPct val="0"/>
              </a:spcBef>
              <a:spcAft>
                <a:spcPct val="0"/>
              </a:spcAft>
              <a:defRPr sz="3600">
                <a:solidFill>
                  <a:srgbClr val="256040"/>
                </a:solidFill>
                <a:latin typeface="Palatino" pitchFamily="2" charset="77"/>
                <a:ea typeface="Palatino" pitchFamily="2" charset="77"/>
                <a:cs typeface="Palatino" pitchFamily="2" charset="77"/>
              </a:defRPr>
            </a:lvl5pPr>
            <a:lvl6pPr marL="457200" algn="l" rtl="0" fontAlgn="base">
              <a:lnSpc>
                <a:spcPct val="90000"/>
              </a:lnSpc>
              <a:spcBef>
                <a:spcPct val="0"/>
              </a:spcBef>
              <a:spcAft>
                <a:spcPct val="0"/>
              </a:spcAft>
              <a:defRPr sz="3600">
                <a:solidFill>
                  <a:srgbClr val="256040"/>
                </a:solidFill>
                <a:latin typeface="Palatino" pitchFamily="2" charset="77"/>
                <a:ea typeface="Palatino" pitchFamily="2" charset="77"/>
                <a:cs typeface="Palatino" pitchFamily="2" charset="77"/>
              </a:defRPr>
            </a:lvl6pPr>
            <a:lvl7pPr marL="914400" algn="l" rtl="0" fontAlgn="base">
              <a:lnSpc>
                <a:spcPct val="90000"/>
              </a:lnSpc>
              <a:spcBef>
                <a:spcPct val="0"/>
              </a:spcBef>
              <a:spcAft>
                <a:spcPct val="0"/>
              </a:spcAft>
              <a:defRPr sz="3600">
                <a:solidFill>
                  <a:srgbClr val="256040"/>
                </a:solidFill>
                <a:latin typeface="Palatino" pitchFamily="2" charset="77"/>
                <a:ea typeface="Palatino" pitchFamily="2" charset="77"/>
                <a:cs typeface="Palatino" pitchFamily="2" charset="77"/>
              </a:defRPr>
            </a:lvl7pPr>
            <a:lvl8pPr marL="1371600" algn="l" rtl="0" fontAlgn="base">
              <a:lnSpc>
                <a:spcPct val="90000"/>
              </a:lnSpc>
              <a:spcBef>
                <a:spcPct val="0"/>
              </a:spcBef>
              <a:spcAft>
                <a:spcPct val="0"/>
              </a:spcAft>
              <a:defRPr sz="3600">
                <a:solidFill>
                  <a:srgbClr val="256040"/>
                </a:solidFill>
                <a:latin typeface="Palatino" pitchFamily="2" charset="77"/>
                <a:ea typeface="Palatino" pitchFamily="2" charset="77"/>
                <a:cs typeface="Palatino" pitchFamily="2" charset="77"/>
              </a:defRPr>
            </a:lvl8pPr>
            <a:lvl9pPr marL="1828800" algn="l" rtl="0" fontAlgn="base">
              <a:lnSpc>
                <a:spcPct val="90000"/>
              </a:lnSpc>
              <a:spcBef>
                <a:spcPct val="0"/>
              </a:spcBef>
              <a:spcAft>
                <a:spcPct val="0"/>
              </a:spcAft>
              <a:defRPr sz="3600">
                <a:solidFill>
                  <a:srgbClr val="256040"/>
                </a:solidFill>
                <a:latin typeface="Palatino" pitchFamily="2" charset="77"/>
                <a:ea typeface="Palatino" pitchFamily="2" charset="77"/>
                <a:cs typeface="Palatino" pitchFamily="2" charset="77"/>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lang="en-US" sz="4800" dirty="0">
                <a:latin typeface="Calibri" panose="020F0502020204030204" pitchFamily="34" charset="0"/>
                <a:cs typeface="Times New Roman" panose="02020603050405020304" pitchFamily="18" charset="0"/>
              </a:rPr>
              <a:t>WV Medical Cannabis Act </a:t>
            </a:r>
            <a:endParaRPr kumimoji="0" lang="en-US" sz="4800" b="0" i="0" u="none" strike="noStrike" kern="1200" cap="none" spc="0" normalizeH="0" baseline="0" noProof="0" dirty="0">
              <a:ln>
                <a:noFill/>
              </a:ln>
              <a:solidFill>
                <a:srgbClr val="256040"/>
              </a:solidFill>
              <a:effectLst/>
              <a:uLnTx/>
              <a:uFillTx/>
              <a:latin typeface="Palatino" pitchFamily="2" charset="77"/>
            </a:endParaRPr>
          </a:p>
        </p:txBody>
      </p:sp>
      <p:sp>
        <p:nvSpPr>
          <p:cNvPr id="3" name="Content Placeholder 1">
            <a:extLst>
              <a:ext uri="{FF2B5EF4-FFF2-40B4-BE49-F238E27FC236}">
                <a16:creationId xmlns:a16="http://schemas.microsoft.com/office/drawing/2014/main" id="{F70FE731-4150-E56F-86CE-2A92B577EB60}"/>
              </a:ext>
            </a:extLst>
          </p:cNvPr>
          <p:cNvSpPr txBox="1">
            <a:spLocks/>
          </p:cNvSpPr>
          <p:nvPr/>
        </p:nvSpPr>
        <p:spPr>
          <a:xfrm>
            <a:off x="491253" y="1114139"/>
            <a:ext cx="11209491" cy="5467236"/>
          </a:xfrm>
          <a:prstGeom prst="rect">
            <a:avLst/>
          </a:prstGeom>
        </p:spPr>
        <p:txBody>
          <a:bodyPr/>
          <a:lstStyle>
            <a:lvl1pPr marL="228600" indent="-228600" algn="l" rtl="0" fontAlgn="base">
              <a:spcBef>
                <a:spcPts val="1000"/>
              </a:spcBef>
              <a:spcAft>
                <a:spcPct val="0"/>
              </a:spcAft>
              <a:buClr>
                <a:schemeClr val="accent1"/>
              </a:buClr>
              <a:buFont typeface="Arial" panose="020B0604020202020204" pitchFamily="34" charset="0"/>
              <a:buChar char="•"/>
              <a:defRPr sz="2400" kern="1200">
                <a:solidFill>
                  <a:schemeClr val="tx1"/>
                </a:solidFill>
                <a:latin typeface="+mn-lt"/>
                <a:ea typeface="+mn-ea"/>
                <a:cs typeface="+mn-cs"/>
              </a:defRPr>
            </a:lvl1pPr>
            <a:lvl2pPr marL="750888" indent="-293688" algn="l" rtl="0" fontAlgn="base">
              <a:spcBef>
                <a:spcPts val="500"/>
              </a:spcBef>
              <a:spcAft>
                <a:spcPct val="0"/>
              </a:spcAft>
              <a:buClr>
                <a:schemeClr val="accent1"/>
              </a:buClr>
              <a:buSzPct val="90000"/>
              <a:buFont typeface="System Font Regular"/>
              <a:buChar char="—"/>
              <a:defRPr sz="2000" kern="1200">
                <a:solidFill>
                  <a:schemeClr val="tx1"/>
                </a:solidFill>
                <a:latin typeface="+mn-lt"/>
                <a:ea typeface="+mn-ea"/>
                <a:cs typeface="+mn-cs"/>
              </a:defRPr>
            </a:lvl2pPr>
            <a:lvl3pPr marL="1143000" indent="-228600" algn="l" rtl="0" fontAlgn="base">
              <a:spcBef>
                <a:spcPts val="500"/>
              </a:spcBef>
              <a:spcAft>
                <a:spcPct val="0"/>
              </a:spcAft>
              <a:buClr>
                <a:schemeClr val="accent1"/>
              </a:buClr>
              <a:buFont typeface="Arial" panose="020B0604020202020204" pitchFamily="34" charset="0"/>
              <a:buChar char="•"/>
              <a:defRPr kern="1200">
                <a:solidFill>
                  <a:schemeClr val="tx1"/>
                </a:solidFill>
                <a:latin typeface="+mn-lt"/>
                <a:ea typeface="+mn-ea"/>
                <a:cs typeface="+mn-cs"/>
              </a:defRPr>
            </a:lvl3pPr>
            <a:lvl4pPr marL="1600200" indent="-228600" algn="l" rtl="0" fontAlgn="base">
              <a:spcBef>
                <a:spcPts val="500"/>
              </a:spcBef>
              <a:spcAft>
                <a:spcPct val="0"/>
              </a:spcAft>
              <a:buClr>
                <a:schemeClr val="accent1"/>
              </a:buClr>
              <a:buFont typeface="Arial" panose="020B0604020202020204" pitchFamily="34" charset="0"/>
              <a:buChar char="•"/>
              <a:defRPr sz="1600" kern="1200">
                <a:solidFill>
                  <a:schemeClr val="tx1"/>
                </a:solidFill>
                <a:latin typeface="+mn-lt"/>
                <a:ea typeface="+mn-ea"/>
                <a:cs typeface="+mn-cs"/>
              </a:defRPr>
            </a:lvl4pPr>
            <a:lvl5pPr marL="2057400" indent="-228600" algn="l" rtl="0" fontAlgn="base">
              <a:spcBef>
                <a:spcPts val="500"/>
              </a:spcBef>
              <a:spcAft>
                <a:spcPct val="0"/>
              </a:spcAft>
              <a:buClr>
                <a:schemeClr val="accent1"/>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ts val="1000"/>
              </a:spcBef>
              <a:spcAft>
                <a:spcPct val="0"/>
              </a:spcAft>
              <a:buClr>
                <a:srgbClr val="4E9D2E"/>
              </a:buClr>
              <a:buSzTx/>
              <a:buFont typeface="Arial" panose="020B0604020202020204" pitchFamily="34" charset="0"/>
              <a:buNone/>
              <a:tabLst/>
              <a:defRPr/>
            </a:pPr>
            <a:endParaRPr kumimoji="0" lang="en-US" sz="1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endParaRPr>
          </a:p>
          <a:p>
            <a:pPr marL="457200" marR="0" lvl="1" indent="0" algn="l" defTabSz="914400" rtl="0" eaLnBrk="1" fontAlgn="base" latinLnBrk="0" hangingPunct="1">
              <a:lnSpc>
                <a:spcPct val="100000"/>
              </a:lnSpc>
              <a:spcBef>
                <a:spcPts val="500"/>
              </a:spcBef>
              <a:spcAft>
                <a:spcPct val="0"/>
              </a:spcAft>
              <a:buClr>
                <a:srgbClr val="4E9D2E"/>
              </a:buClr>
              <a:buSzPct val="90000"/>
              <a:buFont typeface="System Font Regular"/>
              <a:buNone/>
              <a:tabLst/>
              <a:defRPr/>
            </a:pPr>
            <a:endParaRPr kumimoji="0" lang="en-US" sz="2000" b="0" i="0" u="none" strike="noStrike" kern="1200" cap="none" spc="0" normalizeH="0" baseline="0" noProof="0" dirty="0">
              <a:ln>
                <a:noFill/>
              </a:ln>
              <a:solidFill>
                <a:srgbClr val="000000"/>
              </a:solidFill>
              <a:effectLst/>
              <a:uLnTx/>
              <a:uFillTx/>
              <a:latin typeface="Century Gothic" panose="020F0302020204030204"/>
              <a:ea typeface="+mn-ea"/>
              <a:cs typeface="+mn-cs"/>
            </a:endParaRPr>
          </a:p>
        </p:txBody>
      </p:sp>
      <p:sp>
        <p:nvSpPr>
          <p:cNvPr id="5" name="TextBox 4">
            <a:extLst>
              <a:ext uri="{FF2B5EF4-FFF2-40B4-BE49-F238E27FC236}">
                <a16:creationId xmlns:a16="http://schemas.microsoft.com/office/drawing/2014/main" id="{0C4B25F5-6D74-4D9D-2406-0C8B67FD6421}"/>
              </a:ext>
            </a:extLst>
          </p:cNvPr>
          <p:cNvSpPr txBox="1"/>
          <p:nvPr/>
        </p:nvSpPr>
        <p:spPr>
          <a:xfrm>
            <a:off x="142362" y="1040336"/>
            <a:ext cx="11914577" cy="6186309"/>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b="0" i="0" dirty="0">
                <a:solidFill>
                  <a:srgbClr val="000000"/>
                </a:solidFill>
                <a:effectLst/>
                <a:latin typeface="Arial" panose="020B0604020202020204" pitchFamily="34" charset="0"/>
              </a:rPr>
              <a:t>Senate Bill 386, signed into law on April 19, 2017, created the Medical Cannabis Act.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400" b="0" i="0" dirty="0">
              <a:solidFill>
                <a:srgbClr val="000000"/>
              </a:solidFill>
              <a:effectLst/>
              <a:latin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b="0" i="0" dirty="0">
                <a:solidFill>
                  <a:srgbClr val="000000"/>
                </a:solidFill>
                <a:effectLst/>
                <a:latin typeface="Arial" panose="020B0604020202020204" pitchFamily="34" charset="0"/>
              </a:rPr>
              <a:t>Allowing </a:t>
            </a:r>
            <a:r>
              <a:rPr lang="en-US" sz="2400" dirty="0">
                <a:solidFill>
                  <a:srgbClr val="000000"/>
                </a:solidFill>
                <a:latin typeface="Arial" panose="020B0604020202020204" pitchFamily="34" charset="0"/>
              </a:rPr>
              <a:t>p</a:t>
            </a:r>
            <a:r>
              <a:rPr lang="en-US" sz="2400" b="0" i="0" dirty="0">
                <a:solidFill>
                  <a:srgbClr val="000000"/>
                </a:solidFill>
                <a:effectLst/>
                <a:latin typeface="Arial" panose="020B0604020202020204" pitchFamily="34" charset="0"/>
              </a:rPr>
              <a:t>hysicians to certify medical cannabis use by a West Virginia resident with a “serious medical condition”.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400" b="0" i="0" dirty="0">
              <a:solidFill>
                <a:srgbClr val="000000"/>
              </a:solidFill>
              <a:effectLst/>
              <a:latin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b="0" i="0" dirty="0">
                <a:solidFill>
                  <a:srgbClr val="000000"/>
                </a:solidFill>
                <a:effectLst/>
                <a:latin typeface="Arial" panose="020B0604020202020204" pitchFamily="34" charset="0"/>
              </a:rPr>
              <a:t>Physician participation requires: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dirty="0">
              <a:solidFill>
                <a:srgbClr val="000000"/>
              </a:solidFill>
              <a:latin typeface="Arial" panose="020B0604020202020204" pitchFamily="34" charset="0"/>
            </a:endParaRPr>
          </a:p>
          <a:p>
            <a:pPr marL="742950" lvl="1" indent="-285750">
              <a:buFont typeface="Arial" panose="020B0604020202020204" pitchFamily="34" charset="0"/>
              <a:buChar char="•"/>
            </a:pPr>
            <a:r>
              <a:rPr lang="en-US" sz="2400" b="0" i="0" dirty="0">
                <a:solidFill>
                  <a:srgbClr val="000000"/>
                </a:solidFill>
                <a:effectLst/>
                <a:latin typeface="Arial" panose="020B0604020202020204" pitchFamily="34" charset="0"/>
              </a:rPr>
              <a:t>Hold a valid West Virginia license to practice medicine</a:t>
            </a:r>
          </a:p>
          <a:p>
            <a:pPr marL="742950" lvl="1" indent="-285750">
              <a:buFont typeface="Arial" panose="020B0604020202020204" pitchFamily="34" charset="0"/>
              <a:buChar char="•"/>
            </a:pPr>
            <a:r>
              <a:rPr lang="en-US" sz="2400" b="0" i="0" dirty="0">
                <a:solidFill>
                  <a:srgbClr val="000000"/>
                </a:solidFill>
                <a:effectLst/>
                <a:latin typeface="Arial" panose="020B0604020202020204" pitchFamily="34" charset="0"/>
              </a:rPr>
              <a:t>Submit an online application to the Bureau for Public Health, Office of Medical Cannabis</a:t>
            </a:r>
            <a:endParaRPr lang="en-US" sz="2400" dirty="0">
              <a:solidFill>
                <a:srgbClr val="000000"/>
              </a:solidFill>
              <a:latin typeface="Arial" panose="020B0604020202020204" pitchFamily="34" charset="0"/>
            </a:endParaRPr>
          </a:p>
          <a:p>
            <a:pPr marL="742950" lvl="1" indent="-285750">
              <a:buFont typeface="Arial" panose="020B0604020202020204" pitchFamily="34" charset="0"/>
              <a:buChar char="•"/>
            </a:pPr>
            <a:r>
              <a:rPr lang="en-US" sz="2400" b="0" i="0" dirty="0">
                <a:solidFill>
                  <a:srgbClr val="000000"/>
                </a:solidFill>
                <a:effectLst/>
                <a:latin typeface="Arial" panose="020B0604020202020204" pitchFamily="34" charset="0"/>
              </a:rPr>
              <a:t>Successfully complete the required four-hour CME</a:t>
            </a:r>
            <a:r>
              <a:rPr lang="en-US" sz="2400" dirty="0">
                <a:solidFill>
                  <a:srgbClr val="000000"/>
                </a:solidFill>
                <a:latin typeface="Arial" panose="020B0604020202020204" pitchFamily="34" charset="0"/>
              </a:rPr>
              <a:t> </a:t>
            </a:r>
            <a:r>
              <a:rPr lang="en-US" sz="2400" b="0" i="0" dirty="0">
                <a:solidFill>
                  <a:srgbClr val="000000"/>
                </a:solidFill>
                <a:effectLst/>
                <a:latin typeface="Arial" panose="020B0604020202020204" pitchFamily="34" charset="0"/>
              </a:rPr>
              <a:t>course established by the Bureau</a:t>
            </a:r>
          </a:p>
          <a:p>
            <a:pPr lvl="1"/>
            <a:endParaRPr lang="en-US" sz="2400" b="0" i="0" dirty="0">
              <a:solidFill>
                <a:srgbClr val="000000"/>
              </a:solidFill>
              <a:effectLst/>
              <a:latin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b="0" i="0" dirty="0">
                <a:solidFill>
                  <a:srgbClr val="393939"/>
                </a:solidFill>
                <a:effectLst/>
                <a:latin typeface="Roboto" panose="02000000000000000000" pitchFamily="2" charset="0"/>
              </a:rPr>
              <a:t>West Virginia Department of Health and Human Resources, Office of Medical Cannabis.</a:t>
            </a:r>
            <a:r>
              <a:rPr kumimoji="0" lang="en-US" sz="2400" b="0" i="0" u="none" strike="noStrike" kern="1200" cap="none" spc="0" normalizeH="0" baseline="0" noProof="0" dirty="0">
                <a:ln>
                  <a:noFill/>
                </a:ln>
                <a:solidFill>
                  <a:srgbClr val="0070C0"/>
                </a:solidFill>
                <a:effectLst/>
                <a:uLnTx/>
                <a:uFillTx/>
                <a:latin typeface="Century Gothic" panose="020F0302020204030204"/>
                <a:ea typeface="+mn-ea"/>
                <a:cs typeface="+mn-cs"/>
              </a:rPr>
              <a:t>                                                                   </a:t>
            </a:r>
            <a:r>
              <a:rPr kumimoji="0" lang="en-US" sz="2000" b="0" i="0" u="none" strike="noStrike" kern="1200" cap="none" spc="0" normalizeH="0" baseline="0" noProof="0" dirty="0">
                <a:ln>
                  <a:noFill/>
                </a:ln>
                <a:solidFill>
                  <a:srgbClr val="0070C0"/>
                </a:solidFill>
                <a:effectLst/>
                <a:uLnTx/>
                <a:uFillTx/>
                <a:latin typeface="Century Gothic" panose="020F0302020204030204"/>
                <a:ea typeface="+mn-ea"/>
                <a:cs typeface="+mn-cs"/>
              </a:rPr>
              <a:t>https://omc.wv.gov/</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12748286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7DAB7FF6-0952-1396-063A-224B8171EF2A}"/>
              </a:ext>
            </a:extLst>
          </p:cNvPr>
          <p:cNvSpPr txBox="1">
            <a:spLocks/>
          </p:cNvSpPr>
          <p:nvPr/>
        </p:nvSpPr>
        <p:spPr>
          <a:xfrm>
            <a:off x="398462" y="414452"/>
            <a:ext cx="11395075" cy="976312"/>
          </a:xfrm>
          <a:prstGeom prst="rect">
            <a:avLst/>
          </a:prstGeom>
        </p:spPr>
        <p:txBody>
          <a:bodyPr/>
          <a:lstStyle>
            <a:lvl1pPr algn="l" rtl="0" fontAlgn="base">
              <a:lnSpc>
                <a:spcPct val="90000"/>
              </a:lnSpc>
              <a:spcBef>
                <a:spcPct val="0"/>
              </a:spcBef>
              <a:spcAft>
                <a:spcPct val="0"/>
              </a:spcAft>
              <a:defRPr sz="3600" kern="1200">
                <a:solidFill>
                  <a:srgbClr val="256040"/>
                </a:solidFill>
                <a:latin typeface="Palatino" pitchFamily="2" charset="77"/>
                <a:ea typeface="Palatino" pitchFamily="2" charset="77"/>
                <a:cs typeface="Palatino" pitchFamily="2" charset="77"/>
              </a:defRPr>
            </a:lvl1pPr>
            <a:lvl2pPr algn="l" rtl="0" fontAlgn="base">
              <a:lnSpc>
                <a:spcPct val="90000"/>
              </a:lnSpc>
              <a:spcBef>
                <a:spcPct val="0"/>
              </a:spcBef>
              <a:spcAft>
                <a:spcPct val="0"/>
              </a:spcAft>
              <a:defRPr sz="3600">
                <a:solidFill>
                  <a:srgbClr val="256040"/>
                </a:solidFill>
                <a:latin typeface="Palatino" pitchFamily="2" charset="77"/>
                <a:ea typeface="Palatino" pitchFamily="2" charset="77"/>
                <a:cs typeface="Palatino" pitchFamily="2" charset="77"/>
              </a:defRPr>
            </a:lvl2pPr>
            <a:lvl3pPr algn="l" rtl="0" fontAlgn="base">
              <a:lnSpc>
                <a:spcPct val="90000"/>
              </a:lnSpc>
              <a:spcBef>
                <a:spcPct val="0"/>
              </a:spcBef>
              <a:spcAft>
                <a:spcPct val="0"/>
              </a:spcAft>
              <a:defRPr sz="3600">
                <a:solidFill>
                  <a:srgbClr val="256040"/>
                </a:solidFill>
                <a:latin typeface="Palatino" pitchFamily="2" charset="77"/>
                <a:ea typeface="Palatino" pitchFamily="2" charset="77"/>
                <a:cs typeface="Palatino" pitchFamily="2" charset="77"/>
              </a:defRPr>
            </a:lvl3pPr>
            <a:lvl4pPr algn="l" rtl="0" fontAlgn="base">
              <a:lnSpc>
                <a:spcPct val="90000"/>
              </a:lnSpc>
              <a:spcBef>
                <a:spcPct val="0"/>
              </a:spcBef>
              <a:spcAft>
                <a:spcPct val="0"/>
              </a:spcAft>
              <a:defRPr sz="3600">
                <a:solidFill>
                  <a:srgbClr val="256040"/>
                </a:solidFill>
                <a:latin typeface="Palatino" pitchFamily="2" charset="77"/>
                <a:ea typeface="Palatino" pitchFamily="2" charset="77"/>
                <a:cs typeface="Palatino" pitchFamily="2" charset="77"/>
              </a:defRPr>
            </a:lvl4pPr>
            <a:lvl5pPr algn="l" rtl="0" fontAlgn="base">
              <a:lnSpc>
                <a:spcPct val="90000"/>
              </a:lnSpc>
              <a:spcBef>
                <a:spcPct val="0"/>
              </a:spcBef>
              <a:spcAft>
                <a:spcPct val="0"/>
              </a:spcAft>
              <a:defRPr sz="3600">
                <a:solidFill>
                  <a:srgbClr val="256040"/>
                </a:solidFill>
                <a:latin typeface="Palatino" pitchFamily="2" charset="77"/>
                <a:ea typeface="Palatino" pitchFamily="2" charset="77"/>
                <a:cs typeface="Palatino" pitchFamily="2" charset="77"/>
              </a:defRPr>
            </a:lvl5pPr>
            <a:lvl6pPr marL="457200" algn="l" rtl="0" fontAlgn="base">
              <a:lnSpc>
                <a:spcPct val="90000"/>
              </a:lnSpc>
              <a:spcBef>
                <a:spcPct val="0"/>
              </a:spcBef>
              <a:spcAft>
                <a:spcPct val="0"/>
              </a:spcAft>
              <a:defRPr sz="3600">
                <a:solidFill>
                  <a:srgbClr val="256040"/>
                </a:solidFill>
                <a:latin typeface="Palatino" pitchFamily="2" charset="77"/>
                <a:ea typeface="Palatino" pitchFamily="2" charset="77"/>
                <a:cs typeface="Palatino" pitchFamily="2" charset="77"/>
              </a:defRPr>
            </a:lvl6pPr>
            <a:lvl7pPr marL="914400" algn="l" rtl="0" fontAlgn="base">
              <a:lnSpc>
                <a:spcPct val="90000"/>
              </a:lnSpc>
              <a:spcBef>
                <a:spcPct val="0"/>
              </a:spcBef>
              <a:spcAft>
                <a:spcPct val="0"/>
              </a:spcAft>
              <a:defRPr sz="3600">
                <a:solidFill>
                  <a:srgbClr val="256040"/>
                </a:solidFill>
                <a:latin typeface="Palatino" pitchFamily="2" charset="77"/>
                <a:ea typeface="Palatino" pitchFamily="2" charset="77"/>
                <a:cs typeface="Palatino" pitchFamily="2" charset="77"/>
              </a:defRPr>
            </a:lvl7pPr>
            <a:lvl8pPr marL="1371600" algn="l" rtl="0" fontAlgn="base">
              <a:lnSpc>
                <a:spcPct val="90000"/>
              </a:lnSpc>
              <a:spcBef>
                <a:spcPct val="0"/>
              </a:spcBef>
              <a:spcAft>
                <a:spcPct val="0"/>
              </a:spcAft>
              <a:defRPr sz="3600">
                <a:solidFill>
                  <a:srgbClr val="256040"/>
                </a:solidFill>
                <a:latin typeface="Palatino" pitchFamily="2" charset="77"/>
                <a:ea typeface="Palatino" pitchFamily="2" charset="77"/>
                <a:cs typeface="Palatino" pitchFamily="2" charset="77"/>
              </a:defRPr>
            </a:lvl8pPr>
            <a:lvl9pPr marL="1828800" algn="l" rtl="0" fontAlgn="base">
              <a:lnSpc>
                <a:spcPct val="90000"/>
              </a:lnSpc>
              <a:spcBef>
                <a:spcPct val="0"/>
              </a:spcBef>
              <a:spcAft>
                <a:spcPct val="0"/>
              </a:spcAft>
              <a:defRPr sz="3600">
                <a:solidFill>
                  <a:srgbClr val="256040"/>
                </a:solidFill>
                <a:latin typeface="Palatino" pitchFamily="2" charset="77"/>
                <a:ea typeface="Palatino" pitchFamily="2" charset="77"/>
                <a:cs typeface="Palatino" pitchFamily="2" charset="77"/>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lang="en-US" sz="4800" dirty="0">
                <a:latin typeface="Calibri" panose="020F0502020204030204" pitchFamily="34" charset="0"/>
                <a:cs typeface="Times New Roman" panose="02020603050405020304" pitchFamily="18" charset="0"/>
              </a:rPr>
              <a:t>Qualifying Serious Medical Conditions</a:t>
            </a:r>
            <a:endParaRPr kumimoji="0" lang="en-US" sz="4800" b="0" i="0" u="none" strike="noStrike" kern="1200" cap="none" spc="0" normalizeH="0" baseline="0" noProof="0" dirty="0">
              <a:ln>
                <a:noFill/>
              </a:ln>
              <a:solidFill>
                <a:srgbClr val="256040"/>
              </a:solidFill>
              <a:effectLst/>
              <a:uLnTx/>
              <a:uFillTx/>
              <a:latin typeface="Palatino" pitchFamily="2" charset="77"/>
            </a:endParaRPr>
          </a:p>
        </p:txBody>
      </p:sp>
      <p:sp>
        <p:nvSpPr>
          <p:cNvPr id="3" name="Content Placeholder 1">
            <a:extLst>
              <a:ext uri="{FF2B5EF4-FFF2-40B4-BE49-F238E27FC236}">
                <a16:creationId xmlns:a16="http://schemas.microsoft.com/office/drawing/2014/main" id="{F70FE731-4150-E56F-86CE-2A92B577EB60}"/>
              </a:ext>
            </a:extLst>
          </p:cNvPr>
          <p:cNvSpPr txBox="1">
            <a:spLocks/>
          </p:cNvSpPr>
          <p:nvPr/>
        </p:nvSpPr>
        <p:spPr>
          <a:xfrm>
            <a:off x="491253" y="1114138"/>
            <a:ext cx="11209491" cy="5743861"/>
          </a:xfrm>
          <a:prstGeom prst="rect">
            <a:avLst/>
          </a:prstGeom>
        </p:spPr>
        <p:txBody>
          <a:bodyPr/>
          <a:lstStyle>
            <a:lvl1pPr marL="228600" indent="-228600" algn="l" rtl="0" fontAlgn="base">
              <a:spcBef>
                <a:spcPts val="1000"/>
              </a:spcBef>
              <a:spcAft>
                <a:spcPct val="0"/>
              </a:spcAft>
              <a:buClr>
                <a:schemeClr val="accent1"/>
              </a:buClr>
              <a:buFont typeface="Arial" panose="020B0604020202020204" pitchFamily="34" charset="0"/>
              <a:buChar char="•"/>
              <a:defRPr sz="2400" kern="1200">
                <a:solidFill>
                  <a:schemeClr val="tx1"/>
                </a:solidFill>
                <a:latin typeface="+mn-lt"/>
                <a:ea typeface="+mn-ea"/>
                <a:cs typeface="+mn-cs"/>
              </a:defRPr>
            </a:lvl1pPr>
            <a:lvl2pPr marL="750888" indent="-293688" algn="l" rtl="0" fontAlgn="base">
              <a:spcBef>
                <a:spcPts val="500"/>
              </a:spcBef>
              <a:spcAft>
                <a:spcPct val="0"/>
              </a:spcAft>
              <a:buClr>
                <a:schemeClr val="accent1"/>
              </a:buClr>
              <a:buSzPct val="90000"/>
              <a:buFont typeface="System Font Regular"/>
              <a:buChar char="—"/>
              <a:defRPr sz="2000" kern="1200">
                <a:solidFill>
                  <a:schemeClr val="tx1"/>
                </a:solidFill>
                <a:latin typeface="+mn-lt"/>
                <a:ea typeface="+mn-ea"/>
                <a:cs typeface="+mn-cs"/>
              </a:defRPr>
            </a:lvl2pPr>
            <a:lvl3pPr marL="1143000" indent="-228600" algn="l" rtl="0" fontAlgn="base">
              <a:spcBef>
                <a:spcPts val="500"/>
              </a:spcBef>
              <a:spcAft>
                <a:spcPct val="0"/>
              </a:spcAft>
              <a:buClr>
                <a:schemeClr val="accent1"/>
              </a:buClr>
              <a:buFont typeface="Arial" panose="020B0604020202020204" pitchFamily="34" charset="0"/>
              <a:buChar char="•"/>
              <a:defRPr kern="1200">
                <a:solidFill>
                  <a:schemeClr val="tx1"/>
                </a:solidFill>
                <a:latin typeface="+mn-lt"/>
                <a:ea typeface="+mn-ea"/>
                <a:cs typeface="+mn-cs"/>
              </a:defRPr>
            </a:lvl3pPr>
            <a:lvl4pPr marL="1600200" indent="-228600" algn="l" rtl="0" fontAlgn="base">
              <a:spcBef>
                <a:spcPts val="500"/>
              </a:spcBef>
              <a:spcAft>
                <a:spcPct val="0"/>
              </a:spcAft>
              <a:buClr>
                <a:schemeClr val="accent1"/>
              </a:buClr>
              <a:buFont typeface="Arial" panose="020B0604020202020204" pitchFamily="34" charset="0"/>
              <a:buChar char="•"/>
              <a:defRPr sz="1600" kern="1200">
                <a:solidFill>
                  <a:schemeClr val="tx1"/>
                </a:solidFill>
                <a:latin typeface="+mn-lt"/>
                <a:ea typeface="+mn-ea"/>
                <a:cs typeface="+mn-cs"/>
              </a:defRPr>
            </a:lvl4pPr>
            <a:lvl5pPr marL="2057400" indent="-228600" algn="l" rtl="0" fontAlgn="base">
              <a:spcBef>
                <a:spcPts val="500"/>
              </a:spcBef>
              <a:spcAft>
                <a:spcPct val="0"/>
              </a:spcAft>
              <a:buClr>
                <a:schemeClr val="accent1"/>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ts val="1000"/>
              </a:spcBef>
              <a:spcAft>
                <a:spcPct val="0"/>
              </a:spcAft>
              <a:buClr>
                <a:srgbClr val="4E9D2E"/>
              </a:buClr>
              <a:buSzTx/>
              <a:buNone/>
              <a:tabLst/>
              <a:defRPr/>
            </a:pPr>
            <a:endParaRPr kumimoji="0" lang="en-US" sz="1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endParaRPr>
          </a:p>
          <a:p>
            <a:pPr marL="457200" marR="0" lvl="1" indent="0" algn="l" defTabSz="914400" rtl="0" eaLnBrk="1" fontAlgn="base" latinLnBrk="0" hangingPunct="1">
              <a:lnSpc>
                <a:spcPct val="100000"/>
              </a:lnSpc>
              <a:spcBef>
                <a:spcPts val="500"/>
              </a:spcBef>
              <a:spcAft>
                <a:spcPct val="0"/>
              </a:spcAft>
              <a:buClr>
                <a:srgbClr val="4E9D2E"/>
              </a:buClr>
              <a:buSzPct val="90000"/>
              <a:buFont typeface="System Font Regular"/>
              <a:buNone/>
              <a:tabLst/>
              <a:defRPr/>
            </a:pPr>
            <a:endParaRPr kumimoji="0" lang="en-US" sz="2000" b="0" i="0" u="none" strike="noStrike" kern="1200" cap="none" spc="0" normalizeH="0" baseline="0" noProof="0" dirty="0">
              <a:ln>
                <a:noFill/>
              </a:ln>
              <a:solidFill>
                <a:srgbClr val="000000"/>
              </a:solidFill>
              <a:effectLst/>
              <a:uLnTx/>
              <a:uFillTx/>
              <a:latin typeface="Century Gothic" panose="020F0302020204030204"/>
              <a:ea typeface="+mn-ea"/>
              <a:cs typeface="+mn-cs"/>
            </a:endParaRPr>
          </a:p>
        </p:txBody>
      </p:sp>
      <p:sp>
        <p:nvSpPr>
          <p:cNvPr id="5" name="TextBox 4">
            <a:extLst>
              <a:ext uri="{FF2B5EF4-FFF2-40B4-BE49-F238E27FC236}">
                <a16:creationId xmlns:a16="http://schemas.microsoft.com/office/drawing/2014/main" id="{0C4B25F5-6D74-4D9D-2406-0C8B67FD6421}"/>
              </a:ext>
            </a:extLst>
          </p:cNvPr>
          <p:cNvSpPr txBox="1"/>
          <p:nvPr/>
        </p:nvSpPr>
        <p:spPr>
          <a:xfrm>
            <a:off x="794885" y="1012355"/>
            <a:ext cx="9653217" cy="5632311"/>
          </a:xfrm>
          <a:prstGeom prst="rect">
            <a:avLst/>
          </a:prstGeom>
          <a:noFill/>
        </p:spPr>
        <p:txBody>
          <a:bodyPr wrap="square" rtlCol="0">
            <a:spAutoFit/>
          </a:bodyPr>
          <a:lstStyle/>
          <a:p>
            <a:r>
              <a:rPr lang="en-US" sz="2400" dirty="0"/>
              <a:t>Cancer</a:t>
            </a:r>
          </a:p>
          <a:p>
            <a:r>
              <a:rPr lang="en-US" sz="2400" dirty="0"/>
              <a:t>Aids, HIV+</a:t>
            </a:r>
          </a:p>
          <a:p>
            <a:r>
              <a:rPr lang="en-US" sz="2400" dirty="0"/>
              <a:t>Amyotrophic Lateral Sclerosis</a:t>
            </a:r>
          </a:p>
          <a:p>
            <a:r>
              <a:rPr lang="en-US" sz="2400" dirty="0"/>
              <a:t>Parkinson’s Disease</a:t>
            </a:r>
          </a:p>
          <a:p>
            <a:r>
              <a:rPr lang="en-US" sz="2400" dirty="0"/>
              <a:t>Multiple Sclerosis</a:t>
            </a:r>
          </a:p>
          <a:p>
            <a:r>
              <a:rPr lang="en-US" sz="2400" dirty="0"/>
              <a:t>Spinal cord Injury with Intractable Spasticity</a:t>
            </a:r>
          </a:p>
          <a:p>
            <a:r>
              <a:rPr lang="en-US" sz="2400" dirty="0"/>
              <a:t>Epilepsy</a:t>
            </a:r>
          </a:p>
          <a:p>
            <a:r>
              <a:rPr lang="en-US" sz="2400" dirty="0"/>
              <a:t>Neuropathies</a:t>
            </a:r>
          </a:p>
          <a:p>
            <a:r>
              <a:rPr lang="en-US" sz="2400" dirty="0"/>
              <a:t>Huntington’s Disease</a:t>
            </a:r>
          </a:p>
          <a:p>
            <a:r>
              <a:rPr lang="en-US" sz="2400" dirty="0"/>
              <a:t>Crohn’s Disease</a:t>
            </a:r>
          </a:p>
          <a:p>
            <a:r>
              <a:rPr lang="en-US" sz="2400" dirty="0"/>
              <a:t>Post Traumatic Stress Disorder</a:t>
            </a:r>
          </a:p>
          <a:p>
            <a:r>
              <a:rPr lang="en-US" sz="2400" dirty="0"/>
              <a:t>Intractable Seizures</a:t>
            </a:r>
          </a:p>
          <a:p>
            <a:r>
              <a:rPr lang="en-US" sz="2400" dirty="0"/>
              <a:t>Sickle Cell Anemia</a:t>
            </a:r>
          </a:p>
          <a:p>
            <a:r>
              <a:rPr lang="en-US" sz="2400" dirty="0"/>
              <a:t>Pain, Severe Chronic or Intractable</a:t>
            </a:r>
          </a:p>
          <a:p>
            <a:r>
              <a:rPr lang="en-US" sz="2400" dirty="0"/>
              <a:t>Terminally Ill</a:t>
            </a:r>
            <a:endParaRPr lang="en-US" dirty="0"/>
          </a:p>
        </p:txBody>
      </p:sp>
      <p:sp>
        <p:nvSpPr>
          <p:cNvPr id="4" name="TextBox 3">
            <a:extLst>
              <a:ext uri="{FF2B5EF4-FFF2-40B4-BE49-F238E27FC236}">
                <a16:creationId xmlns:a16="http://schemas.microsoft.com/office/drawing/2014/main" id="{AA71EC4E-ACA2-4A3C-85C6-BB23E17931A7}"/>
              </a:ext>
            </a:extLst>
          </p:cNvPr>
          <p:cNvSpPr txBox="1"/>
          <p:nvPr/>
        </p:nvSpPr>
        <p:spPr>
          <a:xfrm>
            <a:off x="8158381" y="6443548"/>
            <a:ext cx="2585103" cy="646331"/>
          </a:xfrm>
          <a:prstGeom prst="rect">
            <a:avLst/>
          </a:prstGeom>
          <a:noFill/>
        </p:spPr>
        <p:txBody>
          <a:bodyPr wrap="square" rtlCol="0">
            <a:spAutoFit/>
          </a:bodyPr>
          <a:lstStyle/>
          <a:p>
            <a:r>
              <a:rPr kumimoji="0" lang="en-US" sz="1800" b="0" i="0" u="none" strike="noStrike" kern="1200" cap="none" spc="0" normalizeH="0" baseline="0" noProof="0" dirty="0">
                <a:ln>
                  <a:noFill/>
                </a:ln>
                <a:solidFill>
                  <a:srgbClr val="0070C0"/>
                </a:solidFill>
                <a:effectLst/>
                <a:uLnTx/>
                <a:uFillTx/>
                <a:latin typeface="Century Gothic" panose="020F0302020204030204"/>
                <a:ea typeface="+mn-ea"/>
                <a:cs typeface="+mn-cs"/>
              </a:rPr>
              <a:t>https://omc.wv.gov/</a:t>
            </a:r>
          </a:p>
          <a:p>
            <a:endParaRPr lang="en-US" dirty="0"/>
          </a:p>
        </p:txBody>
      </p:sp>
    </p:spTree>
    <p:extLst>
      <p:ext uri="{BB962C8B-B14F-4D97-AF65-F5344CB8AC3E}">
        <p14:creationId xmlns:p14="http://schemas.microsoft.com/office/powerpoint/2010/main" val="30609449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7DAB7FF6-0952-1396-063A-224B8171EF2A}"/>
              </a:ext>
            </a:extLst>
          </p:cNvPr>
          <p:cNvSpPr txBox="1">
            <a:spLocks/>
          </p:cNvSpPr>
          <p:nvPr/>
        </p:nvSpPr>
        <p:spPr>
          <a:xfrm>
            <a:off x="398462" y="414452"/>
            <a:ext cx="11395075" cy="976312"/>
          </a:xfrm>
          <a:prstGeom prst="rect">
            <a:avLst/>
          </a:prstGeom>
        </p:spPr>
        <p:txBody>
          <a:bodyPr/>
          <a:lstStyle>
            <a:lvl1pPr algn="l" rtl="0" fontAlgn="base">
              <a:lnSpc>
                <a:spcPct val="90000"/>
              </a:lnSpc>
              <a:spcBef>
                <a:spcPct val="0"/>
              </a:spcBef>
              <a:spcAft>
                <a:spcPct val="0"/>
              </a:spcAft>
              <a:defRPr sz="3600" kern="1200">
                <a:solidFill>
                  <a:srgbClr val="256040"/>
                </a:solidFill>
                <a:latin typeface="Palatino" pitchFamily="2" charset="77"/>
                <a:ea typeface="Palatino" pitchFamily="2" charset="77"/>
                <a:cs typeface="Palatino" pitchFamily="2" charset="77"/>
              </a:defRPr>
            </a:lvl1pPr>
            <a:lvl2pPr algn="l" rtl="0" fontAlgn="base">
              <a:lnSpc>
                <a:spcPct val="90000"/>
              </a:lnSpc>
              <a:spcBef>
                <a:spcPct val="0"/>
              </a:spcBef>
              <a:spcAft>
                <a:spcPct val="0"/>
              </a:spcAft>
              <a:defRPr sz="3600">
                <a:solidFill>
                  <a:srgbClr val="256040"/>
                </a:solidFill>
                <a:latin typeface="Palatino" pitchFamily="2" charset="77"/>
                <a:ea typeface="Palatino" pitchFamily="2" charset="77"/>
                <a:cs typeface="Palatino" pitchFamily="2" charset="77"/>
              </a:defRPr>
            </a:lvl2pPr>
            <a:lvl3pPr algn="l" rtl="0" fontAlgn="base">
              <a:lnSpc>
                <a:spcPct val="90000"/>
              </a:lnSpc>
              <a:spcBef>
                <a:spcPct val="0"/>
              </a:spcBef>
              <a:spcAft>
                <a:spcPct val="0"/>
              </a:spcAft>
              <a:defRPr sz="3600">
                <a:solidFill>
                  <a:srgbClr val="256040"/>
                </a:solidFill>
                <a:latin typeface="Palatino" pitchFamily="2" charset="77"/>
                <a:ea typeface="Palatino" pitchFamily="2" charset="77"/>
                <a:cs typeface="Palatino" pitchFamily="2" charset="77"/>
              </a:defRPr>
            </a:lvl3pPr>
            <a:lvl4pPr algn="l" rtl="0" fontAlgn="base">
              <a:lnSpc>
                <a:spcPct val="90000"/>
              </a:lnSpc>
              <a:spcBef>
                <a:spcPct val="0"/>
              </a:spcBef>
              <a:spcAft>
                <a:spcPct val="0"/>
              </a:spcAft>
              <a:defRPr sz="3600">
                <a:solidFill>
                  <a:srgbClr val="256040"/>
                </a:solidFill>
                <a:latin typeface="Palatino" pitchFamily="2" charset="77"/>
                <a:ea typeface="Palatino" pitchFamily="2" charset="77"/>
                <a:cs typeface="Palatino" pitchFamily="2" charset="77"/>
              </a:defRPr>
            </a:lvl4pPr>
            <a:lvl5pPr algn="l" rtl="0" fontAlgn="base">
              <a:lnSpc>
                <a:spcPct val="90000"/>
              </a:lnSpc>
              <a:spcBef>
                <a:spcPct val="0"/>
              </a:spcBef>
              <a:spcAft>
                <a:spcPct val="0"/>
              </a:spcAft>
              <a:defRPr sz="3600">
                <a:solidFill>
                  <a:srgbClr val="256040"/>
                </a:solidFill>
                <a:latin typeface="Palatino" pitchFamily="2" charset="77"/>
                <a:ea typeface="Palatino" pitchFamily="2" charset="77"/>
                <a:cs typeface="Palatino" pitchFamily="2" charset="77"/>
              </a:defRPr>
            </a:lvl5pPr>
            <a:lvl6pPr marL="457200" algn="l" rtl="0" fontAlgn="base">
              <a:lnSpc>
                <a:spcPct val="90000"/>
              </a:lnSpc>
              <a:spcBef>
                <a:spcPct val="0"/>
              </a:spcBef>
              <a:spcAft>
                <a:spcPct val="0"/>
              </a:spcAft>
              <a:defRPr sz="3600">
                <a:solidFill>
                  <a:srgbClr val="256040"/>
                </a:solidFill>
                <a:latin typeface="Palatino" pitchFamily="2" charset="77"/>
                <a:ea typeface="Palatino" pitchFamily="2" charset="77"/>
                <a:cs typeface="Palatino" pitchFamily="2" charset="77"/>
              </a:defRPr>
            </a:lvl6pPr>
            <a:lvl7pPr marL="914400" algn="l" rtl="0" fontAlgn="base">
              <a:lnSpc>
                <a:spcPct val="90000"/>
              </a:lnSpc>
              <a:spcBef>
                <a:spcPct val="0"/>
              </a:spcBef>
              <a:spcAft>
                <a:spcPct val="0"/>
              </a:spcAft>
              <a:defRPr sz="3600">
                <a:solidFill>
                  <a:srgbClr val="256040"/>
                </a:solidFill>
                <a:latin typeface="Palatino" pitchFamily="2" charset="77"/>
                <a:ea typeface="Palatino" pitchFamily="2" charset="77"/>
                <a:cs typeface="Palatino" pitchFamily="2" charset="77"/>
              </a:defRPr>
            </a:lvl7pPr>
            <a:lvl8pPr marL="1371600" algn="l" rtl="0" fontAlgn="base">
              <a:lnSpc>
                <a:spcPct val="90000"/>
              </a:lnSpc>
              <a:spcBef>
                <a:spcPct val="0"/>
              </a:spcBef>
              <a:spcAft>
                <a:spcPct val="0"/>
              </a:spcAft>
              <a:defRPr sz="3600">
                <a:solidFill>
                  <a:srgbClr val="256040"/>
                </a:solidFill>
                <a:latin typeface="Palatino" pitchFamily="2" charset="77"/>
                <a:ea typeface="Palatino" pitchFamily="2" charset="77"/>
                <a:cs typeface="Palatino" pitchFamily="2" charset="77"/>
              </a:defRPr>
            </a:lvl8pPr>
            <a:lvl9pPr marL="1828800" algn="l" rtl="0" fontAlgn="base">
              <a:lnSpc>
                <a:spcPct val="90000"/>
              </a:lnSpc>
              <a:spcBef>
                <a:spcPct val="0"/>
              </a:spcBef>
              <a:spcAft>
                <a:spcPct val="0"/>
              </a:spcAft>
              <a:defRPr sz="3600">
                <a:solidFill>
                  <a:srgbClr val="256040"/>
                </a:solidFill>
                <a:latin typeface="Palatino" pitchFamily="2" charset="77"/>
                <a:ea typeface="Palatino" pitchFamily="2" charset="77"/>
                <a:cs typeface="Palatino" pitchFamily="2" charset="77"/>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lang="en-US" sz="4800" dirty="0">
                <a:latin typeface="Calibri" panose="020F0502020204030204" pitchFamily="34" charset="0"/>
                <a:cs typeface="Times New Roman" panose="02020603050405020304" pitchFamily="18" charset="0"/>
              </a:rPr>
              <a:t>Approved Forms of</a:t>
            </a:r>
            <a:r>
              <a:rPr kumimoji="0" lang="en-US" sz="4800" b="0" i="0" u="none" strike="noStrike" kern="1200" cap="none" spc="0" normalizeH="0" baseline="0" noProof="0" dirty="0">
                <a:ln>
                  <a:noFill/>
                </a:ln>
                <a:solidFill>
                  <a:srgbClr val="256040"/>
                </a:solidFill>
                <a:effectLst/>
                <a:uLnTx/>
                <a:uFillTx/>
                <a:latin typeface="Calibri" panose="020F0502020204030204" pitchFamily="34" charset="0"/>
                <a:cs typeface="Times New Roman" panose="02020603050405020304" pitchFamily="18" charset="0"/>
              </a:rPr>
              <a:t> Medical</a:t>
            </a:r>
            <a:r>
              <a:rPr lang="en-US" sz="4800" dirty="0">
                <a:latin typeface="Calibri" panose="020F0502020204030204" pitchFamily="34" charset="0"/>
                <a:cs typeface="Times New Roman" panose="02020603050405020304" pitchFamily="18" charset="0"/>
              </a:rPr>
              <a:t> Cannabis</a:t>
            </a:r>
            <a:endParaRPr kumimoji="0" lang="en-US" sz="4800" b="0" i="0" u="none" strike="noStrike" kern="1200" cap="none" spc="0" normalizeH="0" baseline="0" noProof="0" dirty="0">
              <a:ln>
                <a:noFill/>
              </a:ln>
              <a:solidFill>
                <a:srgbClr val="256040"/>
              </a:solidFill>
              <a:effectLst/>
              <a:uLnTx/>
              <a:uFillTx/>
              <a:latin typeface="Palatino" pitchFamily="2" charset="77"/>
            </a:endParaRPr>
          </a:p>
        </p:txBody>
      </p:sp>
      <p:sp>
        <p:nvSpPr>
          <p:cNvPr id="3" name="Content Placeholder 1">
            <a:extLst>
              <a:ext uri="{FF2B5EF4-FFF2-40B4-BE49-F238E27FC236}">
                <a16:creationId xmlns:a16="http://schemas.microsoft.com/office/drawing/2014/main" id="{F70FE731-4150-E56F-86CE-2A92B577EB60}"/>
              </a:ext>
            </a:extLst>
          </p:cNvPr>
          <p:cNvSpPr txBox="1">
            <a:spLocks/>
          </p:cNvSpPr>
          <p:nvPr/>
        </p:nvSpPr>
        <p:spPr>
          <a:xfrm>
            <a:off x="491253" y="1114139"/>
            <a:ext cx="11209491" cy="5467236"/>
          </a:xfrm>
          <a:prstGeom prst="rect">
            <a:avLst/>
          </a:prstGeom>
        </p:spPr>
        <p:txBody>
          <a:bodyPr/>
          <a:lstStyle>
            <a:lvl1pPr marL="228600" indent="-228600" algn="l" rtl="0" fontAlgn="base">
              <a:spcBef>
                <a:spcPts val="1000"/>
              </a:spcBef>
              <a:spcAft>
                <a:spcPct val="0"/>
              </a:spcAft>
              <a:buClr>
                <a:schemeClr val="accent1"/>
              </a:buClr>
              <a:buFont typeface="Arial" panose="020B0604020202020204" pitchFamily="34" charset="0"/>
              <a:buChar char="•"/>
              <a:defRPr sz="2400" kern="1200">
                <a:solidFill>
                  <a:schemeClr val="tx1"/>
                </a:solidFill>
                <a:latin typeface="+mn-lt"/>
                <a:ea typeface="+mn-ea"/>
                <a:cs typeface="+mn-cs"/>
              </a:defRPr>
            </a:lvl1pPr>
            <a:lvl2pPr marL="750888" indent="-293688" algn="l" rtl="0" fontAlgn="base">
              <a:spcBef>
                <a:spcPts val="500"/>
              </a:spcBef>
              <a:spcAft>
                <a:spcPct val="0"/>
              </a:spcAft>
              <a:buClr>
                <a:schemeClr val="accent1"/>
              </a:buClr>
              <a:buSzPct val="90000"/>
              <a:buFont typeface="System Font Regular"/>
              <a:buChar char="—"/>
              <a:defRPr sz="2000" kern="1200">
                <a:solidFill>
                  <a:schemeClr val="tx1"/>
                </a:solidFill>
                <a:latin typeface="+mn-lt"/>
                <a:ea typeface="+mn-ea"/>
                <a:cs typeface="+mn-cs"/>
              </a:defRPr>
            </a:lvl2pPr>
            <a:lvl3pPr marL="1143000" indent="-228600" algn="l" rtl="0" fontAlgn="base">
              <a:spcBef>
                <a:spcPts val="500"/>
              </a:spcBef>
              <a:spcAft>
                <a:spcPct val="0"/>
              </a:spcAft>
              <a:buClr>
                <a:schemeClr val="accent1"/>
              </a:buClr>
              <a:buFont typeface="Arial" panose="020B0604020202020204" pitchFamily="34" charset="0"/>
              <a:buChar char="•"/>
              <a:defRPr kern="1200">
                <a:solidFill>
                  <a:schemeClr val="tx1"/>
                </a:solidFill>
                <a:latin typeface="+mn-lt"/>
                <a:ea typeface="+mn-ea"/>
                <a:cs typeface="+mn-cs"/>
              </a:defRPr>
            </a:lvl3pPr>
            <a:lvl4pPr marL="1600200" indent="-228600" algn="l" rtl="0" fontAlgn="base">
              <a:spcBef>
                <a:spcPts val="500"/>
              </a:spcBef>
              <a:spcAft>
                <a:spcPct val="0"/>
              </a:spcAft>
              <a:buClr>
                <a:schemeClr val="accent1"/>
              </a:buClr>
              <a:buFont typeface="Arial" panose="020B0604020202020204" pitchFamily="34" charset="0"/>
              <a:buChar char="•"/>
              <a:defRPr sz="1600" kern="1200">
                <a:solidFill>
                  <a:schemeClr val="tx1"/>
                </a:solidFill>
                <a:latin typeface="+mn-lt"/>
                <a:ea typeface="+mn-ea"/>
                <a:cs typeface="+mn-cs"/>
              </a:defRPr>
            </a:lvl4pPr>
            <a:lvl5pPr marL="2057400" indent="-228600" algn="l" rtl="0" fontAlgn="base">
              <a:spcBef>
                <a:spcPts val="500"/>
              </a:spcBef>
              <a:spcAft>
                <a:spcPct val="0"/>
              </a:spcAft>
              <a:buClr>
                <a:schemeClr val="accent1"/>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ts val="1000"/>
              </a:spcBef>
              <a:spcAft>
                <a:spcPct val="0"/>
              </a:spcAft>
              <a:buClr>
                <a:srgbClr val="4E9D2E"/>
              </a:buClr>
              <a:buSzTx/>
              <a:buFont typeface="Arial" panose="020B0604020202020204" pitchFamily="34" charset="0"/>
              <a:buNone/>
              <a:tabLst/>
              <a:defRPr/>
            </a:pPr>
            <a:endParaRPr kumimoji="0" lang="en-US" sz="1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endParaRPr>
          </a:p>
          <a:p>
            <a:pPr marL="457200" marR="0" lvl="1" indent="0" algn="l" defTabSz="914400" rtl="0" eaLnBrk="1" fontAlgn="base" latinLnBrk="0" hangingPunct="1">
              <a:lnSpc>
                <a:spcPct val="100000"/>
              </a:lnSpc>
              <a:spcBef>
                <a:spcPts val="500"/>
              </a:spcBef>
              <a:spcAft>
                <a:spcPct val="0"/>
              </a:spcAft>
              <a:buClr>
                <a:srgbClr val="4E9D2E"/>
              </a:buClr>
              <a:buSzPct val="90000"/>
              <a:buFont typeface="System Font Regular"/>
              <a:buNone/>
              <a:tabLst/>
              <a:defRPr/>
            </a:pPr>
            <a:endParaRPr kumimoji="0" lang="en-US" sz="2000" b="0" i="0" u="none" strike="noStrike" kern="1200" cap="none" spc="0" normalizeH="0" baseline="0" noProof="0" dirty="0">
              <a:ln>
                <a:noFill/>
              </a:ln>
              <a:solidFill>
                <a:srgbClr val="000000"/>
              </a:solidFill>
              <a:effectLst/>
              <a:uLnTx/>
              <a:uFillTx/>
              <a:latin typeface="Century Gothic" panose="020F0302020204030204"/>
              <a:ea typeface="+mn-ea"/>
              <a:cs typeface="+mn-cs"/>
            </a:endParaRPr>
          </a:p>
        </p:txBody>
      </p:sp>
      <p:sp>
        <p:nvSpPr>
          <p:cNvPr id="5" name="TextBox 4">
            <a:extLst>
              <a:ext uri="{FF2B5EF4-FFF2-40B4-BE49-F238E27FC236}">
                <a16:creationId xmlns:a16="http://schemas.microsoft.com/office/drawing/2014/main" id="{0C4B25F5-6D74-4D9D-2406-0C8B67FD6421}"/>
              </a:ext>
            </a:extLst>
          </p:cNvPr>
          <p:cNvSpPr txBox="1"/>
          <p:nvPr/>
        </p:nvSpPr>
        <p:spPr>
          <a:xfrm>
            <a:off x="1344468" y="1160741"/>
            <a:ext cx="9653217" cy="5293757"/>
          </a:xfrm>
          <a:prstGeom prst="rect">
            <a:avLst/>
          </a:prstGeom>
          <a:noFill/>
        </p:spPr>
        <p:txBody>
          <a:bodyPr wrap="square" rtlCol="0">
            <a:spAutoFit/>
          </a:bodyPr>
          <a:lstStyle/>
          <a:p>
            <a:pPr algn="l"/>
            <a:r>
              <a:rPr lang="en-US" sz="2000" b="0" i="0" dirty="0">
                <a:solidFill>
                  <a:srgbClr val="393939"/>
                </a:solidFill>
                <a:effectLst/>
                <a:latin typeface="Roboto" panose="02000000000000000000" pitchFamily="2" charset="0"/>
              </a:rPr>
              <a:t>(A) Pill;</a:t>
            </a:r>
          </a:p>
          <a:p>
            <a:pPr algn="l"/>
            <a:r>
              <a:rPr lang="en-US" sz="2000" b="0" i="0" dirty="0">
                <a:solidFill>
                  <a:srgbClr val="393939"/>
                </a:solidFill>
                <a:effectLst/>
                <a:latin typeface="Roboto" panose="02000000000000000000" pitchFamily="2" charset="0"/>
              </a:rPr>
              <a:t>(B)  Oil;</a:t>
            </a:r>
          </a:p>
          <a:p>
            <a:pPr algn="l"/>
            <a:r>
              <a:rPr lang="en-US" sz="2000" b="0" i="0" dirty="0">
                <a:solidFill>
                  <a:srgbClr val="393939"/>
                </a:solidFill>
                <a:effectLst/>
                <a:latin typeface="Roboto" panose="02000000000000000000" pitchFamily="2" charset="0"/>
              </a:rPr>
              <a:t>(C)  Topical forms, including gels, creams or ointments;</a:t>
            </a:r>
          </a:p>
          <a:p>
            <a:pPr algn="l"/>
            <a:r>
              <a:rPr lang="en-US" sz="2000" b="0" i="0" dirty="0">
                <a:solidFill>
                  <a:srgbClr val="393939"/>
                </a:solidFill>
                <a:effectLst/>
                <a:latin typeface="Roboto" panose="02000000000000000000" pitchFamily="2" charset="0"/>
              </a:rPr>
              <a:t>(D)  A form medically appropriate for administration by vaporization or nebulization, </a:t>
            </a:r>
            <a:r>
              <a:rPr lang="en-US" sz="2000" dirty="0">
                <a:solidFill>
                  <a:srgbClr val="393939"/>
                </a:solidFill>
                <a:latin typeface="Roboto" panose="02000000000000000000" pitchFamily="2" charset="0"/>
              </a:rPr>
              <a:t>including </a:t>
            </a:r>
            <a:r>
              <a:rPr lang="en-US" sz="2000" b="0" i="0" dirty="0">
                <a:solidFill>
                  <a:srgbClr val="393939"/>
                </a:solidFill>
                <a:effectLst/>
                <a:latin typeface="Roboto" panose="02000000000000000000" pitchFamily="2" charset="0"/>
              </a:rPr>
              <a:t>dry leaf or plant form;</a:t>
            </a:r>
          </a:p>
          <a:p>
            <a:pPr algn="l"/>
            <a:r>
              <a:rPr lang="en-US" sz="2000" b="0" i="0" dirty="0">
                <a:solidFill>
                  <a:srgbClr val="393939"/>
                </a:solidFill>
                <a:effectLst/>
                <a:latin typeface="Roboto" panose="02000000000000000000" pitchFamily="2" charset="0"/>
              </a:rPr>
              <a:t>(E)  Tincture;</a:t>
            </a:r>
          </a:p>
          <a:p>
            <a:pPr algn="l"/>
            <a:r>
              <a:rPr lang="en-US" sz="2000" b="0" i="0" dirty="0">
                <a:solidFill>
                  <a:srgbClr val="393939"/>
                </a:solidFill>
                <a:effectLst/>
                <a:latin typeface="Roboto" panose="02000000000000000000" pitchFamily="2" charset="0"/>
              </a:rPr>
              <a:t>(F)  Liquid; or</a:t>
            </a:r>
          </a:p>
          <a:p>
            <a:pPr algn="l"/>
            <a:r>
              <a:rPr lang="en-US" sz="2000" b="0" i="0" dirty="0">
                <a:solidFill>
                  <a:srgbClr val="393939"/>
                </a:solidFill>
                <a:effectLst/>
                <a:latin typeface="Roboto" panose="02000000000000000000" pitchFamily="2" charset="0"/>
              </a:rPr>
              <a:t>(G) Dermal patch.</a:t>
            </a:r>
          </a:p>
          <a:p>
            <a:pPr algn="l"/>
            <a:endParaRPr lang="en-US" sz="2000" dirty="0">
              <a:solidFill>
                <a:srgbClr val="393939"/>
              </a:solidFill>
              <a:latin typeface="Roboto" panose="02000000000000000000" pitchFamily="2" charset="0"/>
            </a:endParaRPr>
          </a:p>
          <a:p>
            <a:pPr algn="l"/>
            <a:r>
              <a:rPr lang="en-US" sz="2000" b="0" i="0" dirty="0">
                <a:solidFill>
                  <a:srgbClr val="393939"/>
                </a:solidFill>
                <a:effectLst/>
                <a:latin typeface="Roboto" panose="02000000000000000000" pitchFamily="2" charset="0"/>
              </a:rPr>
              <a:t>  It shall be unlawful to:</a:t>
            </a:r>
          </a:p>
          <a:p>
            <a:pPr algn="l"/>
            <a:r>
              <a:rPr lang="en-US" sz="2000" b="0" i="0" dirty="0">
                <a:solidFill>
                  <a:srgbClr val="393939"/>
                </a:solidFill>
                <a:effectLst/>
                <a:latin typeface="Roboto" panose="02000000000000000000" pitchFamily="2" charset="0"/>
              </a:rPr>
              <a:t>(1)  Smoke medical cannabis.</a:t>
            </a:r>
          </a:p>
          <a:p>
            <a:pPr algn="l"/>
            <a:r>
              <a:rPr lang="en-US" sz="2000" b="0" i="0" dirty="0">
                <a:solidFill>
                  <a:srgbClr val="393939"/>
                </a:solidFill>
                <a:effectLst/>
                <a:latin typeface="Roboto" panose="02000000000000000000" pitchFamily="2" charset="0"/>
              </a:rPr>
              <a:t>(2)  Except as provided under subsection (c), incorporate medical cannabis into edible form or sell in edible form.(c)  Edible medical cannabis. — Nothing in this act shall be construed to preclude the incorporation of medical cannabis into edible form by a patient or a caregiver in order to aid ingestion of the medical cannabis by the patient.</a:t>
            </a:r>
          </a:p>
          <a:p>
            <a:pPr algn="l"/>
            <a:endParaRPr lang="en-US" b="0" i="0" dirty="0">
              <a:solidFill>
                <a:srgbClr val="393939"/>
              </a:solidFill>
              <a:effectLst/>
              <a:latin typeface="Roboto" panose="02000000000000000000" pitchFamily="2" charset="0"/>
            </a:endParaRPr>
          </a:p>
        </p:txBody>
      </p:sp>
      <p:sp>
        <p:nvSpPr>
          <p:cNvPr id="4" name="TextBox 3">
            <a:extLst>
              <a:ext uri="{FF2B5EF4-FFF2-40B4-BE49-F238E27FC236}">
                <a16:creationId xmlns:a16="http://schemas.microsoft.com/office/drawing/2014/main" id="{B8E58FAC-AC87-9665-30B0-BF4194B38DD2}"/>
              </a:ext>
            </a:extLst>
          </p:cNvPr>
          <p:cNvSpPr txBox="1"/>
          <p:nvPr/>
        </p:nvSpPr>
        <p:spPr>
          <a:xfrm>
            <a:off x="8158381" y="6443548"/>
            <a:ext cx="2585103" cy="646331"/>
          </a:xfrm>
          <a:prstGeom prst="rect">
            <a:avLst/>
          </a:prstGeom>
          <a:noFill/>
        </p:spPr>
        <p:txBody>
          <a:bodyPr wrap="square" rtlCol="0">
            <a:spAutoFit/>
          </a:bodyPr>
          <a:lstStyle/>
          <a:p>
            <a:r>
              <a:rPr kumimoji="0" lang="en-US" sz="1800" b="0" i="0" u="none" strike="noStrike" kern="1200" cap="none" spc="0" normalizeH="0" baseline="0" noProof="0" dirty="0">
                <a:ln>
                  <a:noFill/>
                </a:ln>
                <a:solidFill>
                  <a:srgbClr val="0070C0"/>
                </a:solidFill>
                <a:effectLst/>
                <a:uLnTx/>
                <a:uFillTx/>
                <a:latin typeface="Century Gothic" panose="020F0302020204030204"/>
                <a:ea typeface="+mn-ea"/>
                <a:cs typeface="+mn-cs"/>
              </a:rPr>
              <a:t>https://omc.wv.gov/</a:t>
            </a:r>
          </a:p>
          <a:p>
            <a:endParaRPr lang="en-US" dirty="0"/>
          </a:p>
        </p:txBody>
      </p:sp>
    </p:spTree>
    <p:extLst>
      <p:ext uri="{BB962C8B-B14F-4D97-AF65-F5344CB8AC3E}">
        <p14:creationId xmlns:p14="http://schemas.microsoft.com/office/powerpoint/2010/main" val="33602717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7DAB7FF6-0952-1396-063A-224B8171EF2A}"/>
              </a:ext>
            </a:extLst>
          </p:cNvPr>
          <p:cNvSpPr txBox="1">
            <a:spLocks/>
          </p:cNvSpPr>
          <p:nvPr/>
        </p:nvSpPr>
        <p:spPr>
          <a:xfrm>
            <a:off x="398462" y="414452"/>
            <a:ext cx="11395075" cy="976312"/>
          </a:xfrm>
          <a:prstGeom prst="rect">
            <a:avLst/>
          </a:prstGeom>
        </p:spPr>
        <p:txBody>
          <a:bodyPr/>
          <a:lstStyle>
            <a:lvl1pPr algn="l" rtl="0" fontAlgn="base">
              <a:lnSpc>
                <a:spcPct val="90000"/>
              </a:lnSpc>
              <a:spcBef>
                <a:spcPct val="0"/>
              </a:spcBef>
              <a:spcAft>
                <a:spcPct val="0"/>
              </a:spcAft>
              <a:defRPr sz="3600" kern="1200">
                <a:solidFill>
                  <a:srgbClr val="256040"/>
                </a:solidFill>
                <a:latin typeface="Palatino" pitchFamily="2" charset="77"/>
                <a:ea typeface="Palatino" pitchFamily="2" charset="77"/>
                <a:cs typeface="Palatino" pitchFamily="2" charset="77"/>
              </a:defRPr>
            </a:lvl1pPr>
            <a:lvl2pPr algn="l" rtl="0" fontAlgn="base">
              <a:lnSpc>
                <a:spcPct val="90000"/>
              </a:lnSpc>
              <a:spcBef>
                <a:spcPct val="0"/>
              </a:spcBef>
              <a:spcAft>
                <a:spcPct val="0"/>
              </a:spcAft>
              <a:defRPr sz="3600">
                <a:solidFill>
                  <a:srgbClr val="256040"/>
                </a:solidFill>
                <a:latin typeface="Palatino" pitchFamily="2" charset="77"/>
                <a:ea typeface="Palatino" pitchFamily="2" charset="77"/>
                <a:cs typeface="Palatino" pitchFamily="2" charset="77"/>
              </a:defRPr>
            </a:lvl2pPr>
            <a:lvl3pPr algn="l" rtl="0" fontAlgn="base">
              <a:lnSpc>
                <a:spcPct val="90000"/>
              </a:lnSpc>
              <a:spcBef>
                <a:spcPct val="0"/>
              </a:spcBef>
              <a:spcAft>
                <a:spcPct val="0"/>
              </a:spcAft>
              <a:defRPr sz="3600">
                <a:solidFill>
                  <a:srgbClr val="256040"/>
                </a:solidFill>
                <a:latin typeface="Palatino" pitchFamily="2" charset="77"/>
                <a:ea typeface="Palatino" pitchFamily="2" charset="77"/>
                <a:cs typeface="Palatino" pitchFamily="2" charset="77"/>
              </a:defRPr>
            </a:lvl3pPr>
            <a:lvl4pPr algn="l" rtl="0" fontAlgn="base">
              <a:lnSpc>
                <a:spcPct val="90000"/>
              </a:lnSpc>
              <a:spcBef>
                <a:spcPct val="0"/>
              </a:spcBef>
              <a:spcAft>
                <a:spcPct val="0"/>
              </a:spcAft>
              <a:defRPr sz="3600">
                <a:solidFill>
                  <a:srgbClr val="256040"/>
                </a:solidFill>
                <a:latin typeface="Palatino" pitchFamily="2" charset="77"/>
                <a:ea typeface="Palatino" pitchFamily="2" charset="77"/>
                <a:cs typeface="Palatino" pitchFamily="2" charset="77"/>
              </a:defRPr>
            </a:lvl4pPr>
            <a:lvl5pPr algn="l" rtl="0" fontAlgn="base">
              <a:lnSpc>
                <a:spcPct val="90000"/>
              </a:lnSpc>
              <a:spcBef>
                <a:spcPct val="0"/>
              </a:spcBef>
              <a:spcAft>
                <a:spcPct val="0"/>
              </a:spcAft>
              <a:defRPr sz="3600">
                <a:solidFill>
                  <a:srgbClr val="256040"/>
                </a:solidFill>
                <a:latin typeface="Palatino" pitchFamily="2" charset="77"/>
                <a:ea typeface="Palatino" pitchFamily="2" charset="77"/>
                <a:cs typeface="Palatino" pitchFamily="2" charset="77"/>
              </a:defRPr>
            </a:lvl5pPr>
            <a:lvl6pPr marL="457200" algn="l" rtl="0" fontAlgn="base">
              <a:lnSpc>
                <a:spcPct val="90000"/>
              </a:lnSpc>
              <a:spcBef>
                <a:spcPct val="0"/>
              </a:spcBef>
              <a:spcAft>
                <a:spcPct val="0"/>
              </a:spcAft>
              <a:defRPr sz="3600">
                <a:solidFill>
                  <a:srgbClr val="256040"/>
                </a:solidFill>
                <a:latin typeface="Palatino" pitchFamily="2" charset="77"/>
                <a:ea typeface="Palatino" pitchFamily="2" charset="77"/>
                <a:cs typeface="Palatino" pitchFamily="2" charset="77"/>
              </a:defRPr>
            </a:lvl6pPr>
            <a:lvl7pPr marL="914400" algn="l" rtl="0" fontAlgn="base">
              <a:lnSpc>
                <a:spcPct val="90000"/>
              </a:lnSpc>
              <a:spcBef>
                <a:spcPct val="0"/>
              </a:spcBef>
              <a:spcAft>
                <a:spcPct val="0"/>
              </a:spcAft>
              <a:defRPr sz="3600">
                <a:solidFill>
                  <a:srgbClr val="256040"/>
                </a:solidFill>
                <a:latin typeface="Palatino" pitchFamily="2" charset="77"/>
                <a:ea typeface="Palatino" pitchFamily="2" charset="77"/>
                <a:cs typeface="Palatino" pitchFamily="2" charset="77"/>
              </a:defRPr>
            </a:lvl7pPr>
            <a:lvl8pPr marL="1371600" algn="l" rtl="0" fontAlgn="base">
              <a:lnSpc>
                <a:spcPct val="90000"/>
              </a:lnSpc>
              <a:spcBef>
                <a:spcPct val="0"/>
              </a:spcBef>
              <a:spcAft>
                <a:spcPct val="0"/>
              </a:spcAft>
              <a:defRPr sz="3600">
                <a:solidFill>
                  <a:srgbClr val="256040"/>
                </a:solidFill>
                <a:latin typeface="Palatino" pitchFamily="2" charset="77"/>
                <a:ea typeface="Palatino" pitchFamily="2" charset="77"/>
                <a:cs typeface="Palatino" pitchFamily="2" charset="77"/>
              </a:defRPr>
            </a:lvl8pPr>
            <a:lvl9pPr marL="1828800" algn="l" rtl="0" fontAlgn="base">
              <a:lnSpc>
                <a:spcPct val="90000"/>
              </a:lnSpc>
              <a:spcBef>
                <a:spcPct val="0"/>
              </a:spcBef>
              <a:spcAft>
                <a:spcPct val="0"/>
              </a:spcAft>
              <a:defRPr sz="3600">
                <a:solidFill>
                  <a:srgbClr val="256040"/>
                </a:solidFill>
                <a:latin typeface="Palatino" pitchFamily="2" charset="77"/>
                <a:ea typeface="Palatino" pitchFamily="2" charset="77"/>
                <a:cs typeface="Palatino" pitchFamily="2" charset="77"/>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4800" b="0" i="0" u="none" strike="noStrike" kern="1200" cap="none" spc="0" normalizeH="0" baseline="0" noProof="0" dirty="0">
                <a:ln>
                  <a:noFill/>
                </a:ln>
                <a:solidFill>
                  <a:srgbClr val="256040"/>
                </a:solidFill>
                <a:effectLst/>
                <a:uLnTx/>
                <a:uFillTx/>
                <a:latin typeface="Calibri" panose="020F0502020204030204" pitchFamily="34" charset="0"/>
                <a:cs typeface="Times New Roman" panose="02020603050405020304" pitchFamily="18" charset="0"/>
              </a:rPr>
              <a:t>Patient Preferences and Product Knowledge</a:t>
            </a:r>
            <a:endParaRPr kumimoji="0" lang="en-US" sz="4800" b="0" i="0" u="none" strike="noStrike" kern="1200" cap="none" spc="0" normalizeH="0" baseline="0" noProof="0" dirty="0">
              <a:ln>
                <a:noFill/>
              </a:ln>
              <a:solidFill>
                <a:srgbClr val="256040"/>
              </a:solidFill>
              <a:effectLst/>
              <a:uLnTx/>
              <a:uFillTx/>
              <a:latin typeface="Palatino" pitchFamily="2" charset="77"/>
            </a:endParaRPr>
          </a:p>
        </p:txBody>
      </p:sp>
      <p:sp>
        <p:nvSpPr>
          <p:cNvPr id="3" name="Content Placeholder 1">
            <a:extLst>
              <a:ext uri="{FF2B5EF4-FFF2-40B4-BE49-F238E27FC236}">
                <a16:creationId xmlns:a16="http://schemas.microsoft.com/office/drawing/2014/main" id="{F70FE731-4150-E56F-86CE-2A92B577EB60}"/>
              </a:ext>
            </a:extLst>
          </p:cNvPr>
          <p:cNvSpPr txBox="1">
            <a:spLocks/>
          </p:cNvSpPr>
          <p:nvPr/>
        </p:nvSpPr>
        <p:spPr>
          <a:xfrm>
            <a:off x="491253" y="1114139"/>
            <a:ext cx="11209491" cy="5467236"/>
          </a:xfrm>
          <a:prstGeom prst="rect">
            <a:avLst/>
          </a:prstGeom>
        </p:spPr>
        <p:txBody>
          <a:bodyPr/>
          <a:lstStyle>
            <a:lvl1pPr marL="228600" indent="-228600" algn="l" rtl="0" fontAlgn="base">
              <a:spcBef>
                <a:spcPts val="1000"/>
              </a:spcBef>
              <a:spcAft>
                <a:spcPct val="0"/>
              </a:spcAft>
              <a:buClr>
                <a:schemeClr val="accent1"/>
              </a:buClr>
              <a:buFont typeface="Arial" panose="020B0604020202020204" pitchFamily="34" charset="0"/>
              <a:buChar char="•"/>
              <a:defRPr sz="2400" kern="1200">
                <a:solidFill>
                  <a:schemeClr val="tx1"/>
                </a:solidFill>
                <a:latin typeface="+mn-lt"/>
                <a:ea typeface="+mn-ea"/>
                <a:cs typeface="+mn-cs"/>
              </a:defRPr>
            </a:lvl1pPr>
            <a:lvl2pPr marL="750888" indent="-293688" algn="l" rtl="0" fontAlgn="base">
              <a:spcBef>
                <a:spcPts val="500"/>
              </a:spcBef>
              <a:spcAft>
                <a:spcPct val="0"/>
              </a:spcAft>
              <a:buClr>
                <a:schemeClr val="accent1"/>
              </a:buClr>
              <a:buSzPct val="90000"/>
              <a:buFont typeface="System Font Regular"/>
              <a:buChar char="—"/>
              <a:defRPr sz="2000" kern="1200">
                <a:solidFill>
                  <a:schemeClr val="tx1"/>
                </a:solidFill>
                <a:latin typeface="+mn-lt"/>
                <a:ea typeface="+mn-ea"/>
                <a:cs typeface="+mn-cs"/>
              </a:defRPr>
            </a:lvl2pPr>
            <a:lvl3pPr marL="1143000" indent="-228600" algn="l" rtl="0" fontAlgn="base">
              <a:spcBef>
                <a:spcPts val="500"/>
              </a:spcBef>
              <a:spcAft>
                <a:spcPct val="0"/>
              </a:spcAft>
              <a:buClr>
                <a:schemeClr val="accent1"/>
              </a:buClr>
              <a:buFont typeface="Arial" panose="020B0604020202020204" pitchFamily="34" charset="0"/>
              <a:buChar char="•"/>
              <a:defRPr kern="1200">
                <a:solidFill>
                  <a:schemeClr val="tx1"/>
                </a:solidFill>
                <a:latin typeface="+mn-lt"/>
                <a:ea typeface="+mn-ea"/>
                <a:cs typeface="+mn-cs"/>
              </a:defRPr>
            </a:lvl3pPr>
            <a:lvl4pPr marL="1600200" indent="-228600" algn="l" rtl="0" fontAlgn="base">
              <a:spcBef>
                <a:spcPts val="500"/>
              </a:spcBef>
              <a:spcAft>
                <a:spcPct val="0"/>
              </a:spcAft>
              <a:buClr>
                <a:schemeClr val="accent1"/>
              </a:buClr>
              <a:buFont typeface="Arial" panose="020B0604020202020204" pitchFamily="34" charset="0"/>
              <a:buChar char="•"/>
              <a:defRPr sz="1600" kern="1200">
                <a:solidFill>
                  <a:schemeClr val="tx1"/>
                </a:solidFill>
                <a:latin typeface="+mn-lt"/>
                <a:ea typeface="+mn-ea"/>
                <a:cs typeface="+mn-cs"/>
              </a:defRPr>
            </a:lvl4pPr>
            <a:lvl5pPr marL="2057400" indent="-228600" algn="l" rtl="0" fontAlgn="base">
              <a:spcBef>
                <a:spcPts val="500"/>
              </a:spcBef>
              <a:spcAft>
                <a:spcPct val="0"/>
              </a:spcAft>
              <a:buClr>
                <a:schemeClr val="accent1"/>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base" latinLnBrk="0" hangingPunct="1">
              <a:lnSpc>
                <a:spcPct val="100000"/>
              </a:lnSpc>
              <a:spcBef>
                <a:spcPts val="1000"/>
              </a:spcBef>
              <a:spcAft>
                <a:spcPct val="0"/>
              </a:spcAft>
              <a:buClr>
                <a:srgbClr val="4E9D2E"/>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212121"/>
                </a:solidFill>
                <a:effectLst/>
                <a:uLnTx/>
                <a:uFillTx/>
                <a:latin typeface="Calibri" panose="020F0502020204030204" pitchFamily="34" charset="0"/>
                <a:ea typeface="+mn-ea"/>
                <a:cs typeface="Calibri" panose="020F0502020204030204" pitchFamily="34" charset="0"/>
              </a:rPr>
              <a:t>Cannabis Use Preferences and Decision-making Among a Cross-sectional Cohort of Medical Cannabis Patients with Chronic Pain</a:t>
            </a:r>
          </a:p>
          <a:p>
            <a:pPr marL="750888" marR="0" lvl="1" indent="-293688" algn="l" defTabSz="914400" rtl="0" eaLnBrk="1" fontAlgn="base" latinLnBrk="0" hangingPunct="1">
              <a:lnSpc>
                <a:spcPct val="100000"/>
              </a:lnSpc>
              <a:spcBef>
                <a:spcPts val="500"/>
              </a:spcBef>
              <a:spcAft>
                <a:spcPct val="0"/>
              </a:spcAft>
              <a:buClr>
                <a:srgbClr val="4E9D2E"/>
              </a:buClr>
              <a:buSzPct val="90000"/>
              <a:buFont typeface="System Font Regular"/>
              <a:buChar char="—"/>
              <a:tabLst/>
              <a:defRPr/>
            </a:pPr>
            <a:r>
              <a:rPr kumimoji="0" lang="en-US" sz="2000" b="0" i="0" u="none" strike="noStrike" kern="1200" cap="none" spc="0" normalizeH="0" baseline="0" noProof="0" dirty="0">
                <a:ln>
                  <a:noFill/>
                </a:ln>
                <a:solidFill>
                  <a:srgbClr val="212121"/>
                </a:solidFill>
                <a:effectLst/>
                <a:uLnTx/>
                <a:uFillTx/>
                <a:latin typeface="Calibri" panose="020F0502020204030204" pitchFamily="34" charset="0"/>
                <a:ea typeface="+mn-ea"/>
                <a:cs typeface="Calibri" panose="020F0502020204030204" pitchFamily="34" charset="0"/>
              </a:rPr>
              <a:t>1321 survey participants</a:t>
            </a:r>
          </a:p>
          <a:p>
            <a:pPr marL="750888" marR="0" lvl="1" indent="-293688" algn="l" defTabSz="914400" rtl="0" eaLnBrk="1" fontAlgn="base" latinLnBrk="0" hangingPunct="1">
              <a:lnSpc>
                <a:spcPct val="100000"/>
              </a:lnSpc>
              <a:spcBef>
                <a:spcPts val="500"/>
              </a:spcBef>
              <a:spcAft>
                <a:spcPct val="0"/>
              </a:spcAft>
              <a:buClr>
                <a:srgbClr val="4E9D2E"/>
              </a:buClr>
              <a:buSzPct val="90000"/>
              <a:buFont typeface="System Font Regular"/>
              <a:buChar char="—"/>
              <a:tabLst/>
              <a:defRPr/>
            </a:pPr>
            <a:r>
              <a:rPr kumimoji="0" lang="en-US" sz="2000" b="0" i="0" u="none" strike="noStrike" kern="1200" cap="none" spc="0" normalizeH="0" baseline="0" noProof="0" dirty="0">
                <a:ln>
                  <a:noFill/>
                </a:ln>
                <a:solidFill>
                  <a:srgbClr val="212121"/>
                </a:solidFill>
                <a:effectLst/>
                <a:uLnTx/>
                <a:uFillTx/>
                <a:latin typeface="Calibri" panose="020F0502020204030204" pitchFamily="34" charset="0"/>
                <a:ea typeface="+mn-ea"/>
                <a:cs typeface="Calibri" panose="020F0502020204030204" pitchFamily="34" charset="0"/>
              </a:rPr>
              <a:t>93.4% used two modes of administration</a:t>
            </a:r>
          </a:p>
          <a:p>
            <a:pPr marL="750888" marR="0" lvl="1" indent="-293688" algn="l" defTabSz="914400" rtl="0" eaLnBrk="1" fontAlgn="base" latinLnBrk="0" hangingPunct="1">
              <a:lnSpc>
                <a:spcPct val="100000"/>
              </a:lnSpc>
              <a:spcBef>
                <a:spcPts val="500"/>
              </a:spcBef>
              <a:spcAft>
                <a:spcPct val="0"/>
              </a:spcAft>
              <a:buClr>
                <a:srgbClr val="4E9D2E"/>
              </a:buClr>
              <a:buSzPct val="90000"/>
              <a:buFont typeface="System Font Regular"/>
              <a:buChar char="—"/>
              <a:tabLst/>
              <a:defRPr/>
            </a:pPr>
            <a:r>
              <a:rPr kumimoji="0" lang="en-US" sz="2000" b="0" i="0" u="none" strike="noStrike" kern="1200" cap="none" spc="0" normalizeH="0" baseline="0" noProof="0" dirty="0">
                <a:ln>
                  <a:noFill/>
                </a:ln>
                <a:solidFill>
                  <a:srgbClr val="212121"/>
                </a:solidFill>
                <a:effectLst/>
                <a:uLnTx/>
                <a:uFillTx/>
                <a:latin typeface="Calibri" panose="020F0502020204030204" pitchFamily="34" charset="0"/>
                <a:ea typeface="+mn-ea"/>
                <a:cs typeface="Calibri" panose="020F0502020204030204" pitchFamily="34" charset="0"/>
              </a:rPr>
              <a:t>72.5% used 3 modes of administration</a:t>
            </a:r>
          </a:p>
          <a:p>
            <a:pPr marL="750888" marR="0" lvl="1" indent="-293688" algn="l" defTabSz="914400" rtl="0" eaLnBrk="1" fontAlgn="base" latinLnBrk="0" hangingPunct="1">
              <a:lnSpc>
                <a:spcPct val="100000"/>
              </a:lnSpc>
              <a:spcBef>
                <a:spcPts val="500"/>
              </a:spcBef>
              <a:spcAft>
                <a:spcPct val="0"/>
              </a:spcAft>
              <a:buClr>
                <a:srgbClr val="4E9D2E"/>
              </a:buClr>
              <a:buSzPct val="90000"/>
              <a:buFont typeface="System Font Regular"/>
              <a:buChar char="—"/>
              <a:tabLst/>
              <a:defRPr/>
            </a:pPr>
            <a:r>
              <a:rPr kumimoji="0" lang="en-US" sz="2000" b="0" i="0" u="none" strike="noStrike" kern="1200" cap="none" spc="0" normalizeH="0" baseline="0" noProof="0" dirty="0">
                <a:ln>
                  <a:noFill/>
                </a:ln>
                <a:solidFill>
                  <a:srgbClr val="212121"/>
                </a:solidFill>
                <a:effectLst/>
                <a:uLnTx/>
                <a:uFillTx/>
                <a:latin typeface="Calibri" panose="020F0502020204030204" pitchFamily="34" charset="0"/>
                <a:ea typeface="+mn-ea"/>
                <a:cs typeface="Calibri" panose="020F0502020204030204" pitchFamily="34" charset="0"/>
              </a:rPr>
              <a:t>Only 2.6% selected cannabis products with input from a medical professional</a:t>
            </a:r>
          </a:p>
          <a:p>
            <a:pPr marL="457200" marR="0" lvl="1" indent="0" algn="l" defTabSz="914400" rtl="0" eaLnBrk="1" fontAlgn="base" latinLnBrk="0" hangingPunct="1">
              <a:lnSpc>
                <a:spcPct val="100000"/>
              </a:lnSpc>
              <a:spcBef>
                <a:spcPts val="500"/>
              </a:spcBef>
              <a:spcAft>
                <a:spcPct val="0"/>
              </a:spcAft>
              <a:buClr>
                <a:srgbClr val="4E9D2E"/>
              </a:buClr>
              <a:buSzPct val="90000"/>
              <a:buFont typeface="System Font Regular"/>
              <a:buNone/>
              <a:tabLst/>
              <a:defRPr/>
            </a:pPr>
            <a:r>
              <a:rPr kumimoji="0" lang="en-US" sz="1200" b="0" i="0" u="none" strike="noStrike" kern="1200" cap="none" spc="0" normalizeH="0" baseline="0" noProof="0" dirty="0">
                <a:ln>
                  <a:noFill/>
                </a:ln>
                <a:solidFill>
                  <a:srgbClr val="212121"/>
                </a:solidFill>
                <a:effectLst/>
                <a:uLnTx/>
                <a:uFillTx/>
                <a:latin typeface="Calibri" panose="020F0502020204030204" pitchFamily="34" charset="0"/>
                <a:ea typeface="+mn-ea"/>
                <a:cs typeface="Calibri" panose="020F0502020204030204" pitchFamily="34" charset="0"/>
              </a:rPr>
              <a:t>Boehnke KF, Scott JR, Litinas E, Sisley S, Clauw DJ, Goesling J, Williams DA. Cannabis Use Preferences and Decision-making Among a Cross-sectional Cohort of Medical Cannabis Patients with Chronic Pain. J Pain. 2019 Nov;20(11):1362-1372. doi: 10.1016/j.jpain.2019.05.009. Epub 2019 May 24. PMID: 31132510</a:t>
            </a:r>
            <a:endPar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endParaRPr>
          </a:p>
          <a:p>
            <a:pPr marL="228600" marR="0" lvl="0" indent="-228600" algn="l" defTabSz="914400" rtl="0" eaLnBrk="1" fontAlgn="base" latinLnBrk="0" hangingPunct="1">
              <a:lnSpc>
                <a:spcPct val="100000"/>
              </a:lnSpc>
              <a:spcBef>
                <a:spcPts val="1000"/>
              </a:spcBef>
              <a:spcAft>
                <a:spcPct val="0"/>
              </a:spcAft>
              <a:buClr>
                <a:srgbClr val="4E9D2E"/>
              </a:buClr>
              <a:buSzTx/>
              <a:buFont typeface="Arial" panose="020B0604020202020204" pitchFamily="34" charset="0"/>
              <a:buChar char="•"/>
              <a:tabLst/>
              <a:defRPr/>
            </a:pPr>
            <a:endParaRPr kumimoji="0" lang="en-US" sz="1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endParaRPr>
          </a:p>
          <a:p>
            <a:pPr marL="228600" marR="0" lvl="0" indent="-228600" algn="l" defTabSz="914400" rtl="0" eaLnBrk="1" fontAlgn="base" latinLnBrk="0" hangingPunct="1">
              <a:lnSpc>
                <a:spcPct val="100000"/>
              </a:lnSpc>
              <a:spcBef>
                <a:spcPts val="1000"/>
              </a:spcBef>
              <a:spcAft>
                <a:spcPct val="0"/>
              </a:spcAft>
              <a:buClr>
                <a:srgbClr val="4E9D2E"/>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Knowledge of Tetrahydrocannabinol and Cannabidiol Levels Among Cannabis Consumers in the United States and Canada</a:t>
            </a:r>
          </a:p>
          <a:p>
            <a:pPr marL="750888" marR="0" lvl="1" indent="-293688" algn="l" defTabSz="914400" rtl="0" eaLnBrk="1" fontAlgn="base" latinLnBrk="0" hangingPunct="1">
              <a:lnSpc>
                <a:spcPct val="100000"/>
              </a:lnSpc>
              <a:spcBef>
                <a:spcPts val="500"/>
              </a:spcBef>
              <a:spcAft>
                <a:spcPct val="0"/>
              </a:spcAft>
              <a:buClr>
                <a:srgbClr val="4E9D2E"/>
              </a:buClr>
              <a:buSzPct val="90000"/>
              <a:buFont typeface="System Font Regular"/>
              <a:buChar char="—"/>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6471 survey participants</a:t>
            </a:r>
          </a:p>
          <a:p>
            <a:pPr marL="750888" marR="0" lvl="1" indent="-293688" algn="l" defTabSz="914400" rtl="0" eaLnBrk="1" fontAlgn="base" latinLnBrk="0" hangingPunct="1">
              <a:lnSpc>
                <a:spcPct val="100000"/>
              </a:lnSpc>
              <a:spcBef>
                <a:spcPts val="500"/>
              </a:spcBef>
              <a:spcAft>
                <a:spcPct val="0"/>
              </a:spcAft>
              <a:buClr>
                <a:srgbClr val="4E9D2E"/>
              </a:buClr>
              <a:buSzPct val="90000"/>
              <a:buFont typeface="System Font Regular"/>
              <a:buChar char="—"/>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Only 10% of dry herb consumers reported the THC percentage</a:t>
            </a:r>
          </a:p>
          <a:p>
            <a:pPr marL="750888" marR="0" lvl="1" indent="-293688" algn="l" defTabSz="914400" rtl="0" eaLnBrk="1" fontAlgn="base" latinLnBrk="0" hangingPunct="1">
              <a:lnSpc>
                <a:spcPct val="100000"/>
              </a:lnSpc>
              <a:spcBef>
                <a:spcPts val="500"/>
              </a:spcBef>
              <a:spcAft>
                <a:spcPct val="0"/>
              </a:spcAft>
              <a:buClr>
                <a:srgbClr val="4E9D2E"/>
              </a:buClr>
              <a:buSzPct val="90000"/>
              <a:buFont typeface="System Font Regular"/>
              <a:buChar char="—"/>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Less than a third of consumers were able to report the numeric THC and CBD levels of their products</a:t>
            </a:r>
          </a:p>
          <a:p>
            <a:pPr marL="457200" marR="0" lvl="1" indent="0" algn="l" defTabSz="914400" rtl="0" eaLnBrk="1" fontAlgn="base" latinLnBrk="0" hangingPunct="1">
              <a:lnSpc>
                <a:spcPct val="100000"/>
              </a:lnSpc>
              <a:spcBef>
                <a:spcPts val="500"/>
              </a:spcBef>
              <a:spcAft>
                <a:spcPct val="0"/>
              </a:spcAft>
              <a:buClr>
                <a:srgbClr val="4E9D2E"/>
              </a:buClr>
              <a:buSzPct val="90000"/>
              <a:buFont typeface="System Font Regular"/>
              <a:buNone/>
              <a:tabLst/>
              <a:defRPr/>
            </a:pPr>
            <a:r>
              <a:rPr kumimoji="0" lang="en-US" sz="1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Hammond D, Goodman S (2020) Knowledge of tetrahydrocannabinol and cannabidiol levels among cannabis consumers in the United States and Canada, Cannabis and Cannabinoid Research X:X, 1–10, DOI: 10.1089/can.2020.0092.</a:t>
            </a:r>
          </a:p>
          <a:p>
            <a:pPr marL="457200" marR="0" lvl="1" indent="0" algn="l" defTabSz="914400" rtl="0" eaLnBrk="1" fontAlgn="base" latinLnBrk="0" hangingPunct="1">
              <a:lnSpc>
                <a:spcPct val="100000"/>
              </a:lnSpc>
              <a:spcBef>
                <a:spcPts val="500"/>
              </a:spcBef>
              <a:spcAft>
                <a:spcPct val="0"/>
              </a:spcAft>
              <a:buClr>
                <a:srgbClr val="4E9D2E"/>
              </a:buClr>
              <a:buSzPct val="90000"/>
              <a:buFont typeface="System Font Regular"/>
              <a:buNone/>
              <a:tabLst/>
              <a:defRPr/>
            </a:pPr>
            <a:endParaRPr kumimoji="0" lang="en-US" sz="2000" b="0" i="0" u="none" strike="noStrike" kern="1200" cap="none" spc="0" normalizeH="0" baseline="0" noProof="0" dirty="0">
              <a:ln>
                <a:noFill/>
              </a:ln>
              <a:solidFill>
                <a:srgbClr val="000000"/>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8632271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D4CF6FCC-17DC-A034-45A6-69B6FFDC0FFD}"/>
              </a:ext>
            </a:extLst>
          </p:cNvPr>
          <p:cNvSpPr>
            <a:spLocks noGrp="1"/>
          </p:cNvSpPr>
          <p:nvPr>
            <p:ph idx="1"/>
          </p:nvPr>
        </p:nvSpPr>
        <p:spPr>
          <a:xfrm>
            <a:off x="349183" y="652674"/>
            <a:ext cx="6008558" cy="4735513"/>
          </a:xfrm>
        </p:spPr>
        <p:txBody>
          <a:bodyPr/>
          <a:lstStyle/>
          <a:p>
            <a:r>
              <a:rPr lang="en-US" dirty="0">
                <a:latin typeface="Cambria" panose="02040503050406030204" pitchFamily="18" charset="0"/>
                <a:ea typeface="Cambria" panose="02040503050406030204" pitchFamily="18" charset="0"/>
              </a:rPr>
              <a:t>Varieties</a:t>
            </a:r>
          </a:p>
          <a:p>
            <a:pPr lvl="1"/>
            <a:r>
              <a:rPr lang="en-US" dirty="0">
                <a:latin typeface="Cambria" panose="02040503050406030204" pitchFamily="18" charset="0"/>
                <a:ea typeface="Cambria" panose="02040503050406030204" pitchFamily="18" charset="0"/>
              </a:rPr>
              <a:t>Type I</a:t>
            </a:r>
          </a:p>
          <a:p>
            <a:pPr lvl="2"/>
            <a:r>
              <a:rPr lang="en-US" dirty="0">
                <a:latin typeface="Cambria" panose="02040503050406030204" pitchFamily="18" charset="0"/>
                <a:ea typeface="Cambria" panose="02040503050406030204" pitchFamily="18" charset="0"/>
              </a:rPr>
              <a:t>THC Dominant</a:t>
            </a:r>
          </a:p>
          <a:p>
            <a:pPr lvl="3"/>
            <a:r>
              <a:rPr lang="en-US" dirty="0">
                <a:latin typeface="Cambria" panose="02040503050406030204" pitchFamily="18" charset="0"/>
                <a:ea typeface="Cambria" panose="02040503050406030204" pitchFamily="18" charset="0"/>
              </a:rPr>
              <a:t>Sativa</a:t>
            </a:r>
          </a:p>
          <a:p>
            <a:pPr lvl="3"/>
            <a:r>
              <a:rPr lang="en-US" dirty="0">
                <a:latin typeface="Cambria" panose="02040503050406030204" pitchFamily="18" charset="0"/>
                <a:ea typeface="Cambria" panose="02040503050406030204" pitchFamily="18" charset="0"/>
              </a:rPr>
              <a:t>Indica</a:t>
            </a:r>
          </a:p>
          <a:p>
            <a:pPr lvl="3"/>
            <a:r>
              <a:rPr lang="en-US" dirty="0">
                <a:latin typeface="Cambria" panose="02040503050406030204" pitchFamily="18" charset="0"/>
                <a:ea typeface="Cambria" panose="02040503050406030204" pitchFamily="18" charset="0"/>
              </a:rPr>
              <a:t>Hybrid</a:t>
            </a:r>
          </a:p>
          <a:p>
            <a:pPr lvl="1"/>
            <a:r>
              <a:rPr lang="en-US" dirty="0">
                <a:latin typeface="Cambria" panose="02040503050406030204" pitchFamily="18" charset="0"/>
                <a:ea typeface="Cambria" panose="02040503050406030204" pitchFamily="18" charset="0"/>
              </a:rPr>
              <a:t>Type II</a:t>
            </a:r>
          </a:p>
          <a:p>
            <a:pPr lvl="2"/>
            <a:r>
              <a:rPr lang="en-US" dirty="0">
                <a:latin typeface="Cambria" panose="02040503050406030204" pitchFamily="18" charset="0"/>
                <a:ea typeface="Cambria" panose="02040503050406030204" pitchFamily="18" charset="0"/>
              </a:rPr>
              <a:t>CBD:THC Balanced</a:t>
            </a:r>
          </a:p>
          <a:p>
            <a:pPr lvl="1"/>
            <a:r>
              <a:rPr lang="en-US" dirty="0">
                <a:latin typeface="Cambria" panose="02040503050406030204" pitchFamily="18" charset="0"/>
                <a:ea typeface="Cambria" panose="02040503050406030204" pitchFamily="18" charset="0"/>
              </a:rPr>
              <a:t>Type III</a:t>
            </a:r>
          </a:p>
          <a:p>
            <a:pPr lvl="2"/>
            <a:r>
              <a:rPr lang="en-US" dirty="0">
                <a:latin typeface="Cambria" panose="02040503050406030204" pitchFamily="18" charset="0"/>
                <a:ea typeface="Cambria" panose="02040503050406030204" pitchFamily="18" charset="0"/>
              </a:rPr>
              <a:t>CBD Dominant</a:t>
            </a:r>
          </a:p>
          <a:p>
            <a:r>
              <a:rPr lang="en-US" dirty="0">
                <a:latin typeface="Cambria" panose="02040503050406030204" pitchFamily="18" charset="0"/>
                <a:ea typeface="Cambria" panose="02040503050406030204" pitchFamily="18" charset="0"/>
              </a:rPr>
              <a:t>Potency</a:t>
            </a:r>
          </a:p>
          <a:p>
            <a:pPr lvl="1"/>
            <a:r>
              <a:rPr lang="en-US" dirty="0">
                <a:latin typeface="Cambria" panose="02040503050406030204" pitchFamily="18" charset="0"/>
                <a:ea typeface="Cambria" panose="02040503050406030204" pitchFamily="18" charset="0"/>
              </a:rPr>
              <a:t>Cannabinoid Content labeled by percent plant weight</a:t>
            </a:r>
          </a:p>
          <a:p>
            <a:pPr lvl="2"/>
            <a:r>
              <a:rPr lang="en-US" dirty="0">
                <a:latin typeface="Cambria" panose="02040503050406030204" pitchFamily="18" charset="0"/>
                <a:ea typeface="Cambria" panose="02040503050406030204" pitchFamily="18" charset="0"/>
              </a:rPr>
              <a:t>10-30% flower weight</a:t>
            </a:r>
          </a:p>
          <a:p>
            <a:pPr lvl="2"/>
            <a:r>
              <a:rPr lang="en-US" dirty="0">
                <a:latin typeface="Cambria" panose="02040503050406030204" pitchFamily="18" charset="0"/>
                <a:ea typeface="Cambria" panose="02040503050406030204" pitchFamily="18" charset="0"/>
              </a:rPr>
              <a:t>1 gram of 10% CBD/THC Cannabis Flower contains 100mg CBD/THC</a:t>
            </a:r>
          </a:p>
        </p:txBody>
      </p:sp>
      <p:sp>
        <p:nvSpPr>
          <p:cNvPr id="5" name="Title 4">
            <a:extLst>
              <a:ext uri="{FF2B5EF4-FFF2-40B4-BE49-F238E27FC236}">
                <a16:creationId xmlns:a16="http://schemas.microsoft.com/office/drawing/2014/main" id="{6462A837-5E79-279E-C46A-BBFE2CC9E365}"/>
              </a:ext>
            </a:extLst>
          </p:cNvPr>
          <p:cNvSpPr>
            <a:spLocks noGrp="1"/>
          </p:cNvSpPr>
          <p:nvPr>
            <p:ph type="title"/>
          </p:nvPr>
        </p:nvSpPr>
        <p:spPr>
          <a:xfrm>
            <a:off x="2987813" y="45047"/>
            <a:ext cx="6216374" cy="976312"/>
          </a:xfrm>
        </p:spPr>
        <p:txBody>
          <a:bodyPr/>
          <a:lstStyle/>
          <a:p>
            <a:pPr algn="ctr"/>
            <a:r>
              <a:rPr lang="en-US" sz="5400" dirty="0">
                <a:latin typeface="Calibri" panose="020F0502020204030204" pitchFamily="34" charset="0"/>
                <a:cs typeface="Calibri" panose="020F0502020204030204" pitchFamily="34" charset="0"/>
              </a:rPr>
              <a:t>Flower</a:t>
            </a:r>
          </a:p>
        </p:txBody>
      </p:sp>
      <p:pic>
        <p:nvPicPr>
          <p:cNvPr id="10" name="Picture 9">
            <a:extLst>
              <a:ext uri="{FF2B5EF4-FFF2-40B4-BE49-F238E27FC236}">
                <a16:creationId xmlns:a16="http://schemas.microsoft.com/office/drawing/2014/main" id="{4B5A2FF1-A42F-C51B-6342-6D2BE8C82255}"/>
              </a:ext>
            </a:extLst>
          </p:cNvPr>
          <p:cNvPicPr>
            <a:picLocks noChangeAspect="1"/>
          </p:cNvPicPr>
          <p:nvPr/>
        </p:nvPicPr>
        <p:blipFill>
          <a:blip r:embed="rId3"/>
          <a:stretch>
            <a:fillRect/>
          </a:stretch>
        </p:blipFill>
        <p:spPr>
          <a:xfrm>
            <a:off x="8581920" y="2850062"/>
            <a:ext cx="3084563" cy="2917862"/>
          </a:xfrm>
          <a:prstGeom prst="rect">
            <a:avLst/>
          </a:prstGeom>
        </p:spPr>
      </p:pic>
      <p:sp>
        <p:nvSpPr>
          <p:cNvPr id="9" name="TextBox 8">
            <a:extLst>
              <a:ext uri="{FF2B5EF4-FFF2-40B4-BE49-F238E27FC236}">
                <a16:creationId xmlns:a16="http://schemas.microsoft.com/office/drawing/2014/main" id="{06100F26-10E5-57C6-DCED-FDCE13973498}"/>
              </a:ext>
            </a:extLst>
          </p:cNvPr>
          <p:cNvSpPr txBox="1"/>
          <p:nvPr/>
        </p:nvSpPr>
        <p:spPr>
          <a:xfrm>
            <a:off x="4772487" y="5995814"/>
            <a:ext cx="7618866"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Photo Sourced from International Cannabis Policy Survey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Hammond D, Goodman S, Leos-Toro C, Wadsworth E, Reid JL, Hall W, Pacula R, Driezen P, George T, Rehm J, Werb D, Boudreau C, Porath A, Abramovich H, Elliot R. International Cannabis Policy Study Wave 1 Survey (2018). August 2018</a:t>
            </a:r>
            <a:r>
              <a:rPr kumimoji="0" lang="en-US" sz="11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entury Gothic" panose="020F0302020204030204"/>
              <a:ea typeface="+mn-ea"/>
              <a:cs typeface="+mn-cs"/>
            </a:endParaRPr>
          </a:p>
        </p:txBody>
      </p:sp>
      <p:pic>
        <p:nvPicPr>
          <p:cNvPr id="7" name="Picture 6">
            <a:extLst>
              <a:ext uri="{FF2B5EF4-FFF2-40B4-BE49-F238E27FC236}">
                <a16:creationId xmlns:a16="http://schemas.microsoft.com/office/drawing/2014/main" id="{BDAD4EE8-7CBE-54F9-AF65-16EBB94EF1E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98453" y="1278861"/>
            <a:ext cx="3617135" cy="3030132"/>
          </a:xfrm>
          <a:prstGeom prst="rect">
            <a:avLst/>
          </a:prstGeom>
        </p:spPr>
      </p:pic>
    </p:spTree>
    <p:extLst>
      <p:ext uri="{BB962C8B-B14F-4D97-AF65-F5344CB8AC3E}">
        <p14:creationId xmlns:p14="http://schemas.microsoft.com/office/powerpoint/2010/main" val="16494689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D4CF6FCC-17DC-A034-45A6-69B6FFDC0FFD}"/>
              </a:ext>
            </a:extLst>
          </p:cNvPr>
          <p:cNvSpPr>
            <a:spLocks noGrp="1"/>
          </p:cNvSpPr>
          <p:nvPr>
            <p:ph idx="1"/>
          </p:nvPr>
        </p:nvSpPr>
        <p:spPr>
          <a:xfrm>
            <a:off x="465818" y="1254935"/>
            <a:ext cx="11395075" cy="5352920"/>
          </a:xfrm>
        </p:spPr>
        <p:txBody>
          <a:bodyPr/>
          <a:lstStyle/>
          <a:p>
            <a:r>
              <a:rPr lang="en-US" dirty="0">
                <a:effectLst/>
                <a:latin typeface="Cambria" panose="02040503050406030204" pitchFamily="18" charset="0"/>
                <a:ea typeface="Cambria" panose="02040503050406030204" pitchFamily="18" charset="0"/>
                <a:cs typeface="Times New Roman" panose="02020603050405020304" pitchFamily="18" charset="0"/>
              </a:rPr>
              <a:t>Extraction and separation of constituents from plant materia</a:t>
            </a:r>
            <a:r>
              <a:rPr lang="en-US" sz="2800" dirty="0">
                <a:effectLst/>
                <a:latin typeface="Cambria" panose="02040503050406030204" pitchFamily="18" charset="0"/>
                <a:ea typeface="Cambria" panose="02040503050406030204" pitchFamily="18" charset="0"/>
                <a:cs typeface="Times New Roman" panose="02020603050405020304" pitchFamily="18" charset="0"/>
              </a:rPr>
              <a:t>l</a:t>
            </a:r>
          </a:p>
          <a:p>
            <a:pPr lvl="1"/>
            <a:r>
              <a:rPr lang="en-US" b="1" dirty="0">
                <a:latin typeface="Cambria" panose="02040503050406030204" pitchFamily="18" charset="0"/>
                <a:ea typeface="Cambria" panose="02040503050406030204" pitchFamily="18" charset="0"/>
                <a:cs typeface="Times New Roman" panose="02020603050405020304" pitchFamily="18" charset="0"/>
              </a:rPr>
              <a:t>Potency</a:t>
            </a:r>
          </a:p>
          <a:p>
            <a:pPr lvl="2"/>
            <a:r>
              <a:rPr lang="en-US" sz="2000" dirty="0">
                <a:latin typeface="Cambria" panose="02040503050406030204" pitchFamily="18" charset="0"/>
                <a:ea typeface="Cambria" panose="02040503050406030204" pitchFamily="18" charset="0"/>
                <a:cs typeface="Times New Roman" panose="02020603050405020304" pitchFamily="18" charset="0"/>
              </a:rPr>
              <a:t>Products typically labeled by percent cannabinoid content </a:t>
            </a:r>
            <a:endParaRPr lang="en-US" sz="2000" dirty="0">
              <a:effectLst/>
              <a:latin typeface="Cambria" panose="02040503050406030204" pitchFamily="18" charset="0"/>
              <a:ea typeface="Cambria" panose="02040503050406030204" pitchFamily="18" charset="0"/>
              <a:cs typeface="Times New Roman" panose="02020603050405020304" pitchFamily="18" charset="0"/>
            </a:endParaRPr>
          </a:p>
          <a:p>
            <a:pPr lvl="2"/>
            <a:r>
              <a:rPr lang="en-US" sz="2000" dirty="0">
                <a:effectLst/>
                <a:latin typeface="Cambria" panose="02040503050406030204" pitchFamily="18" charset="0"/>
                <a:ea typeface="Cambria" panose="02040503050406030204" pitchFamily="18" charset="0"/>
                <a:cs typeface="Times New Roman" panose="02020603050405020304" pitchFamily="18" charset="0"/>
              </a:rPr>
              <a:t>60% - 80% average </a:t>
            </a:r>
            <a:r>
              <a:rPr lang="en-US" sz="2000" dirty="0">
                <a:latin typeface="Cambria" panose="02040503050406030204" pitchFamily="18" charset="0"/>
                <a:ea typeface="Cambria" panose="02040503050406030204" pitchFamily="18" charset="0"/>
                <a:cs typeface="Times New Roman" panose="02020603050405020304" pitchFamily="18" charset="0"/>
              </a:rPr>
              <a:t>c</a:t>
            </a:r>
            <a:r>
              <a:rPr lang="en-US" sz="2000" dirty="0">
                <a:effectLst/>
                <a:latin typeface="Cambria" panose="02040503050406030204" pitchFamily="18" charset="0"/>
                <a:ea typeface="Cambria" panose="02040503050406030204" pitchFamily="18" charset="0"/>
                <a:cs typeface="Times New Roman" panose="02020603050405020304" pitchFamily="18" charset="0"/>
              </a:rPr>
              <a:t>annabinoid content by product weight</a:t>
            </a:r>
          </a:p>
          <a:p>
            <a:pPr lvl="2"/>
            <a:r>
              <a:rPr lang="en-US" sz="2000" dirty="0">
                <a:latin typeface="Cambria" panose="02040503050406030204" pitchFamily="18" charset="0"/>
                <a:ea typeface="Cambria" panose="02040503050406030204" pitchFamily="18" charset="0"/>
                <a:cs typeface="Times New Roman" panose="02020603050405020304" pitchFamily="18" charset="0"/>
              </a:rPr>
              <a:t>Distillates may reach upper 90% Cannabinoid Content</a:t>
            </a:r>
          </a:p>
          <a:p>
            <a:pPr lvl="2"/>
            <a:r>
              <a:rPr lang="en-US" sz="2000" dirty="0">
                <a:effectLst/>
                <a:latin typeface="Cambria" panose="02040503050406030204" pitchFamily="18" charset="0"/>
                <a:ea typeface="Cambria" panose="02040503050406030204" pitchFamily="18" charset="0"/>
                <a:cs typeface="Times New Roman" panose="02020603050405020304" pitchFamily="18" charset="0"/>
              </a:rPr>
              <a:t>1 gram of 80% CBD/THC concentrate contains approximately 800mg CBD/THC</a:t>
            </a:r>
          </a:p>
          <a:p>
            <a:pPr marL="457200" lvl="1" indent="0">
              <a:buNone/>
            </a:pPr>
            <a:endParaRPr lang="en-US" dirty="0">
              <a:effectLst/>
              <a:ea typeface="Calibri" panose="020F0502020204030204" pitchFamily="34" charset="0"/>
              <a:cs typeface="Times New Roman" panose="02020603050405020304" pitchFamily="18" charset="0"/>
            </a:endParaRPr>
          </a:p>
          <a:p>
            <a:pPr marL="914400" lvl="2" indent="0">
              <a:buNone/>
            </a:pPr>
            <a:endParaRPr lang="en-US" sz="2000" dirty="0">
              <a:latin typeface="Cambria" panose="02040503050406030204" pitchFamily="18" charset="0"/>
              <a:ea typeface="Cambria" panose="02040503050406030204" pitchFamily="18" charset="0"/>
            </a:endParaRPr>
          </a:p>
          <a:p>
            <a:pPr marL="1371600" lvl="3" indent="0">
              <a:buNone/>
            </a:pPr>
            <a:endParaRPr lang="en-US" dirty="0"/>
          </a:p>
        </p:txBody>
      </p:sp>
      <p:sp>
        <p:nvSpPr>
          <p:cNvPr id="5" name="Title 4">
            <a:extLst>
              <a:ext uri="{FF2B5EF4-FFF2-40B4-BE49-F238E27FC236}">
                <a16:creationId xmlns:a16="http://schemas.microsoft.com/office/drawing/2014/main" id="{6462A837-5E79-279E-C46A-BBFE2CC9E365}"/>
              </a:ext>
            </a:extLst>
          </p:cNvPr>
          <p:cNvSpPr>
            <a:spLocks noGrp="1"/>
          </p:cNvSpPr>
          <p:nvPr>
            <p:ph type="title"/>
          </p:nvPr>
        </p:nvSpPr>
        <p:spPr>
          <a:xfrm>
            <a:off x="398462" y="137920"/>
            <a:ext cx="11395075" cy="976312"/>
          </a:xfrm>
        </p:spPr>
        <p:txBody>
          <a:bodyPr/>
          <a:lstStyle/>
          <a:p>
            <a:pPr algn="ctr"/>
            <a:r>
              <a:rPr lang="en-US" sz="5400" dirty="0">
                <a:latin typeface="Calibri" panose="020F0502020204030204" pitchFamily="34" charset="0"/>
                <a:cs typeface="Calibri" panose="020F0502020204030204" pitchFamily="34" charset="0"/>
              </a:rPr>
              <a:t>Concentrates</a:t>
            </a:r>
          </a:p>
        </p:txBody>
      </p:sp>
      <p:pic>
        <p:nvPicPr>
          <p:cNvPr id="7" name="Picture Placeholder 3" descr="Text&#10;&#10;Description automatically generated">
            <a:extLst>
              <a:ext uri="{FF2B5EF4-FFF2-40B4-BE49-F238E27FC236}">
                <a16:creationId xmlns:a16="http://schemas.microsoft.com/office/drawing/2014/main" id="{5DC5FEA0-1054-CC9A-A545-5B914555331F}"/>
              </a:ext>
            </a:extLst>
          </p:cNvPr>
          <p:cNvPicPr>
            <a:picLocks noChangeAspect="1"/>
          </p:cNvPicPr>
          <p:nvPr/>
        </p:nvPicPr>
        <p:blipFill>
          <a:blip r:embed="rId3">
            <a:extLst>
              <a:ext uri="{28A0092B-C50C-407E-A947-70E740481C1C}">
                <a14:useLocalDpi xmlns:a14="http://schemas.microsoft.com/office/drawing/2010/main" val="0"/>
              </a:ext>
            </a:extLst>
          </a:blip>
          <a:srcRect l="15372" r="15372"/>
          <a:stretch>
            <a:fillRect/>
          </a:stretch>
        </p:blipFill>
        <p:spPr bwMode="auto">
          <a:xfrm>
            <a:off x="6491451" y="3941269"/>
            <a:ext cx="2652453" cy="3153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A picture containing indoor&#10;&#10;Description automatically generated">
            <a:extLst>
              <a:ext uri="{FF2B5EF4-FFF2-40B4-BE49-F238E27FC236}">
                <a16:creationId xmlns:a16="http://schemas.microsoft.com/office/drawing/2014/main" id="{6C578FCC-81FE-9FC4-6B23-25F3A91905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66060" y="1700006"/>
            <a:ext cx="960122" cy="4322073"/>
          </a:xfrm>
          <a:prstGeom prst="rect">
            <a:avLst/>
          </a:prstGeom>
        </p:spPr>
      </p:pic>
      <p:pic>
        <p:nvPicPr>
          <p:cNvPr id="11" name="Picture 10">
            <a:extLst>
              <a:ext uri="{FF2B5EF4-FFF2-40B4-BE49-F238E27FC236}">
                <a16:creationId xmlns:a16="http://schemas.microsoft.com/office/drawing/2014/main" id="{4C3F77DC-E8F5-113D-5CD6-0CAE72431234}"/>
              </a:ext>
            </a:extLst>
          </p:cNvPr>
          <p:cNvPicPr>
            <a:picLocks noChangeAspect="1"/>
          </p:cNvPicPr>
          <p:nvPr/>
        </p:nvPicPr>
        <p:blipFill>
          <a:blip r:embed="rId5"/>
          <a:stretch>
            <a:fillRect/>
          </a:stretch>
        </p:blipFill>
        <p:spPr>
          <a:xfrm>
            <a:off x="3206634" y="4211806"/>
            <a:ext cx="2493916" cy="2129033"/>
          </a:xfrm>
          <a:prstGeom prst="rect">
            <a:avLst/>
          </a:prstGeom>
        </p:spPr>
      </p:pic>
      <p:sp>
        <p:nvSpPr>
          <p:cNvPr id="14" name="TextBox 13">
            <a:extLst>
              <a:ext uri="{FF2B5EF4-FFF2-40B4-BE49-F238E27FC236}">
                <a16:creationId xmlns:a16="http://schemas.microsoft.com/office/drawing/2014/main" id="{3BC7BEC8-9691-FAAD-AE36-136E2F6F1C58}"/>
              </a:ext>
            </a:extLst>
          </p:cNvPr>
          <p:cNvSpPr txBox="1"/>
          <p:nvPr/>
        </p:nvSpPr>
        <p:spPr>
          <a:xfrm>
            <a:off x="7358921" y="4059119"/>
            <a:ext cx="3771287" cy="1726627"/>
          </a:xfrm>
          <a:prstGeom prst="rect">
            <a:avLst/>
          </a:prstGeom>
          <a:noFill/>
        </p:spPr>
        <p:txBody>
          <a:bodyPr wrap="square" rtlCol="0">
            <a:spAutoFit/>
          </a:bodyPr>
          <a:lstStyle/>
          <a:p>
            <a:pPr marL="457200" marR="0" lvl="1" indent="0" algn="l" defTabSz="914400" rtl="0" eaLnBrk="1" fontAlgn="auto" latinLnBrk="0" hangingPunct="1">
              <a:lnSpc>
                <a:spcPct val="9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Syringe</a:t>
            </a:r>
          </a:p>
          <a:p>
            <a:pPr marL="457200" marR="0" lvl="1"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914400" marR="0" lvl="2" indent="0" algn="l" defTabSz="914400" rtl="0" eaLnBrk="1" fontAlgn="auto" latinLnBrk="0" hangingPunct="1">
              <a:lnSpc>
                <a:spcPct val="9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Full Spectrum OIL</a:t>
            </a:r>
          </a:p>
          <a:p>
            <a:pPr marL="914400" marR="0" lvl="2" indent="0" algn="l" defTabSz="914400" rtl="0" eaLnBrk="1" fontAlgn="auto" latinLnBrk="0" hangingPunct="1">
              <a:lnSpc>
                <a:spcPct val="9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Rick Simpson OIL (RSO)</a:t>
            </a:r>
          </a:p>
          <a:p>
            <a:pPr marL="1828800" marR="0" lvl="4" indent="0" algn="l" defTabSz="914400" rtl="0" eaLnBrk="1" fontAlgn="auto" latinLnBrk="0" hangingPunct="1">
              <a:lnSpc>
                <a:spcPct val="9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Whole Plant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entury Gothic" panose="020F0302020204030204"/>
              <a:ea typeface="+mn-ea"/>
              <a:cs typeface="+mn-cs"/>
            </a:endParaRPr>
          </a:p>
        </p:txBody>
      </p:sp>
      <p:sp>
        <p:nvSpPr>
          <p:cNvPr id="18" name="TextBox 17">
            <a:extLst>
              <a:ext uri="{FF2B5EF4-FFF2-40B4-BE49-F238E27FC236}">
                <a16:creationId xmlns:a16="http://schemas.microsoft.com/office/drawing/2014/main" id="{B44B407F-099F-A0A0-FA6B-55001108C616}"/>
              </a:ext>
            </a:extLst>
          </p:cNvPr>
          <p:cNvSpPr txBox="1"/>
          <p:nvPr/>
        </p:nvSpPr>
        <p:spPr>
          <a:xfrm>
            <a:off x="97436" y="4177848"/>
            <a:ext cx="2870616" cy="2003625"/>
          </a:xfrm>
          <a:prstGeom prst="rect">
            <a:avLst/>
          </a:prstGeom>
          <a:noFill/>
        </p:spPr>
        <p:txBody>
          <a:bodyPr wrap="square" rtlCol="0">
            <a:spAutoFit/>
          </a:bodyPr>
          <a:lstStyle/>
          <a:p>
            <a:pPr marL="865188" marR="0" lvl="1" indent="-342900" algn="l" defTabSz="914400" rtl="0" eaLnBrk="1" fontAlgn="auto" latinLnBrk="0" hangingPunct="1">
              <a:lnSpc>
                <a:spcPct val="9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Capsules</a:t>
            </a:r>
          </a:p>
          <a:p>
            <a:pPr marL="865188" marR="0" lvl="1" indent="-34290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1257300" marR="0" lvl="2" indent="-342900" algn="l" defTabSz="914400" rtl="0" eaLnBrk="1" fontAlgn="auto" latinLnBrk="0" hangingPunct="1">
              <a:lnSpc>
                <a:spcPct val="9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2.5mg - 50mg  Cannabinoid Content Common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5080044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iagram&#10;&#10;Description automatically generated with medium confidence">
            <a:extLst>
              <a:ext uri="{FF2B5EF4-FFF2-40B4-BE49-F238E27FC236}">
                <a16:creationId xmlns:a16="http://schemas.microsoft.com/office/drawing/2014/main" id="{2DE769A1-DED3-38D2-E043-A961DC7ECB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829" y="2092311"/>
            <a:ext cx="4572000" cy="4183380"/>
          </a:xfrm>
          <a:prstGeom prst="rect">
            <a:avLst/>
          </a:prstGeom>
          <a:noFill/>
        </p:spPr>
      </p:pic>
      <p:sp>
        <p:nvSpPr>
          <p:cNvPr id="5" name="Title 4">
            <a:extLst>
              <a:ext uri="{FF2B5EF4-FFF2-40B4-BE49-F238E27FC236}">
                <a16:creationId xmlns:a16="http://schemas.microsoft.com/office/drawing/2014/main" id="{6462A837-5E79-279E-C46A-BBFE2CC9E365}"/>
              </a:ext>
            </a:extLst>
          </p:cNvPr>
          <p:cNvSpPr>
            <a:spLocks noGrp="1"/>
          </p:cNvSpPr>
          <p:nvPr>
            <p:ph type="title"/>
          </p:nvPr>
        </p:nvSpPr>
        <p:spPr/>
        <p:txBody>
          <a:bodyPr wrap="square" anchor="b">
            <a:normAutofit/>
          </a:bodyPr>
          <a:lstStyle/>
          <a:p>
            <a:pPr algn="ctr"/>
            <a:r>
              <a:rPr lang="en-US" sz="5400" dirty="0">
                <a:latin typeface="Calibri" panose="020F0502020204030204" pitchFamily="34" charset="0"/>
                <a:cs typeface="Calibri" panose="020F0502020204030204" pitchFamily="34" charset="0"/>
              </a:rPr>
              <a:t>Formulations</a:t>
            </a:r>
          </a:p>
        </p:txBody>
      </p:sp>
      <p:sp>
        <p:nvSpPr>
          <p:cNvPr id="6" name="Content Placeholder 5">
            <a:extLst>
              <a:ext uri="{FF2B5EF4-FFF2-40B4-BE49-F238E27FC236}">
                <a16:creationId xmlns:a16="http://schemas.microsoft.com/office/drawing/2014/main" id="{D4CF6FCC-17DC-A034-45A6-69B6FFDC0FFD}"/>
              </a:ext>
            </a:extLst>
          </p:cNvPr>
          <p:cNvSpPr>
            <a:spLocks noGrp="1"/>
          </p:cNvSpPr>
          <p:nvPr>
            <p:ph sz="quarter" idx="12"/>
          </p:nvPr>
        </p:nvSpPr>
        <p:spPr/>
        <p:txBody>
          <a:bodyPr wrap="square" anchor="t">
            <a:normAutofit/>
          </a:bodyPr>
          <a:lstStyle/>
          <a:p>
            <a:pPr>
              <a:lnSpc>
                <a:spcPct val="90000"/>
              </a:lnSpc>
            </a:pPr>
            <a:r>
              <a:rPr lang="en-US" b="1" dirty="0">
                <a:latin typeface="Cambria" panose="02040503050406030204" pitchFamily="18" charset="0"/>
                <a:ea typeface="Cambria" panose="02040503050406030204" pitchFamily="18" charset="0"/>
              </a:rPr>
              <a:t>Tinctures</a:t>
            </a:r>
          </a:p>
          <a:p>
            <a:pPr lvl="1">
              <a:lnSpc>
                <a:spcPct val="90000"/>
              </a:lnSpc>
            </a:pPr>
            <a:r>
              <a:rPr lang="en-US" dirty="0">
                <a:latin typeface="Cambria" panose="02040503050406030204" pitchFamily="18" charset="0"/>
                <a:ea typeface="Cambria" panose="02040503050406030204" pitchFamily="18" charset="0"/>
              </a:rPr>
              <a:t>Cannabis extractions in liquid solutions</a:t>
            </a:r>
          </a:p>
          <a:p>
            <a:pPr lvl="2">
              <a:lnSpc>
                <a:spcPct val="90000"/>
              </a:lnSpc>
            </a:pPr>
            <a:r>
              <a:rPr lang="en-US" sz="2000" dirty="0">
                <a:latin typeface="Cambria" panose="02040503050406030204" pitchFamily="18" charset="0"/>
                <a:ea typeface="Cambria" panose="02040503050406030204" pitchFamily="18" charset="0"/>
              </a:rPr>
              <a:t>Ethanol</a:t>
            </a:r>
          </a:p>
          <a:p>
            <a:pPr lvl="2">
              <a:lnSpc>
                <a:spcPct val="90000"/>
              </a:lnSpc>
            </a:pPr>
            <a:r>
              <a:rPr lang="en-US" sz="2000" dirty="0">
                <a:latin typeface="Cambria" panose="02040503050406030204" pitchFamily="18" charset="0"/>
                <a:ea typeface="Cambria" panose="02040503050406030204" pitchFamily="18" charset="0"/>
              </a:rPr>
              <a:t>Vegetable Glycerin</a:t>
            </a:r>
          </a:p>
          <a:p>
            <a:pPr lvl="2">
              <a:lnSpc>
                <a:spcPct val="90000"/>
              </a:lnSpc>
            </a:pPr>
            <a:r>
              <a:rPr lang="en-US" sz="2000" dirty="0">
                <a:latin typeface="Cambria" panose="02040503050406030204" pitchFamily="18" charset="0"/>
                <a:ea typeface="Cambria" panose="02040503050406030204" pitchFamily="18" charset="0"/>
              </a:rPr>
              <a:t>Fractionated Coconut Oil (MCT)</a:t>
            </a:r>
          </a:p>
          <a:p>
            <a:pPr lvl="2">
              <a:lnSpc>
                <a:spcPct val="90000"/>
              </a:lnSpc>
            </a:pPr>
            <a:r>
              <a:rPr lang="en-US" sz="2000" dirty="0">
                <a:latin typeface="Cambria" panose="02040503050406030204" pitchFamily="18" charset="0"/>
                <a:ea typeface="Cambria" panose="02040503050406030204" pitchFamily="18" charset="0"/>
              </a:rPr>
              <a:t>Olive Oil, Hemp Oil, Safflower, Sunflower, and more</a:t>
            </a:r>
          </a:p>
          <a:p>
            <a:pPr lvl="2">
              <a:lnSpc>
                <a:spcPct val="90000"/>
              </a:lnSpc>
            </a:pPr>
            <a:endParaRPr lang="en-US" sz="2000" dirty="0">
              <a:latin typeface="Cambria" panose="02040503050406030204" pitchFamily="18" charset="0"/>
              <a:ea typeface="Cambria" panose="02040503050406030204" pitchFamily="18" charset="0"/>
            </a:endParaRPr>
          </a:p>
          <a:p>
            <a:pPr lvl="1">
              <a:lnSpc>
                <a:spcPct val="90000"/>
              </a:lnSpc>
            </a:pPr>
            <a:r>
              <a:rPr lang="en-US" dirty="0">
                <a:latin typeface="Cambria" panose="02040503050406030204" pitchFamily="18" charset="0"/>
                <a:ea typeface="Cambria" panose="02040503050406030204" pitchFamily="18" charset="0"/>
              </a:rPr>
              <a:t>Potency</a:t>
            </a:r>
          </a:p>
          <a:p>
            <a:pPr lvl="2">
              <a:lnSpc>
                <a:spcPct val="90000"/>
              </a:lnSpc>
            </a:pPr>
            <a:r>
              <a:rPr lang="en-US" sz="2000" dirty="0">
                <a:latin typeface="Cambria" panose="02040503050406030204" pitchFamily="18" charset="0"/>
                <a:ea typeface="Cambria" panose="02040503050406030204" pitchFamily="18" charset="0"/>
              </a:rPr>
              <a:t>Milligrams Cannabinoids Per Milliliter Solution</a:t>
            </a:r>
          </a:p>
          <a:p>
            <a:pPr lvl="2">
              <a:lnSpc>
                <a:spcPct val="90000"/>
              </a:lnSpc>
            </a:pPr>
            <a:r>
              <a:rPr lang="en-US" sz="2000" dirty="0">
                <a:latin typeface="Cambria" panose="02040503050406030204" pitchFamily="18" charset="0"/>
                <a:ea typeface="Cambria" panose="02040503050406030204" pitchFamily="18" charset="0"/>
              </a:rPr>
              <a:t>Example: 500mg THC Per 1floz solution	</a:t>
            </a:r>
          </a:p>
          <a:p>
            <a:pPr lvl="3">
              <a:lnSpc>
                <a:spcPct val="90000"/>
              </a:lnSpc>
            </a:pPr>
            <a:r>
              <a:rPr lang="en-US" sz="2000" dirty="0">
                <a:latin typeface="Cambria" panose="02040503050406030204" pitchFamily="18" charset="0"/>
                <a:ea typeface="Cambria" panose="02040503050406030204" pitchFamily="18" charset="0"/>
              </a:rPr>
              <a:t>500mg THC ÷ 30ml = 16.66 mg THC Per mL	</a:t>
            </a:r>
          </a:p>
          <a:p>
            <a:pPr lvl="3">
              <a:lnSpc>
                <a:spcPct val="90000"/>
              </a:lnSpc>
            </a:pPr>
            <a:r>
              <a:rPr lang="en-US" sz="2000" dirty="0">
                <a:latin typeface="Cambria" panose="02040503050406030204" pitchFamily="18" charset="0"/>
                <a:ea typeface="Cambria" panose="02040503050406030204" pitchFamily="18" charset="0"/>
              </a:rPr>
              <a:t>16.66 mg ÷ 40 drops = .41 mg THC Per Drop </a:t>
            </a:r>
          </a:p>
        </p:txBody>
      </p:sp>
      <p:sp>
        <p:nvSpPr>
          <p:cNvPr id="2" name="TextBox 1">
            <a:extLst>
              <a:ext uri="{FF2B5EF4-FFF2-40B4-BE49-F238E27FC236}">
                <a16:creationId xmlns:a16="http://schemas.microsoft.com/office/drawing/2014/main" id="{DBF2A294-509C-1299-D5E8-8FA8F748A27A}"/>
              </a:ext>
            </a:extLst>
          </p:cNvPr>
          <p:cNvSpPr txBox="1"/>
          <p:nvPr/>
        </p:nvSpPr>
        <p:spPr>
          <a:xfrm>
            <a:off x="8404411" y="2673910"/>
            <a:ext cx="3536577" cy="4047565"/>
          </a:xfrm>
          <a:prstGeom prst="rect">
            <a:avLst/>
          </a:prstGeom>
          <a:noFill/>
        </p:spPr>
        <p:txBody>
          <a:bodyPr wrap="square" rtlCol="0">
            <a:spAutoFit/>
          </a:bodyPr>
          <a:lstStyle/>
          <a:p>
            <a:endParaRPr lang="en-US" dirty="0"/>
          </a:p>
        </p:txBody>
      </p:sp>
      <p:sp>
        <p:nvSpPr>
          <p:cNvPr id="3" name="TextBox 2">
            <a:extLst>
              <a:ext uri="{FF2B5EF4-FFF2-40B4-BE49-F238E27FC236}">
                <a16:creationId xmlns:a16="http://schemas.microsoft.com/office/drawing/2014/main" id="{5E31B42D-316C-D01A-4E25-5D081A59E34D}"/>
              </a:ext>
            </a:extLst>
          </p:cNvPr>
          <p:cNvSpPr txBox="1"/>
          <p:nvPr/>
        </p:nvSpPr>
        <p:spPr>
          <a:xfrm>
            <a:off x="285384" y="6276056"/>
            <a:ext cx="4385835" cy="553998"/>
          </a:xfrm>
          <a:prstGeom prst="rect">
            <a:avLst/>
          </a:prstGeom>
          <a:noFill/>
        </p:spPr>
        <p:txBody>
          <a:bodyPr wrap="square" rtlCol="0">
            <a:spAutoFit/>
          </a:bodyPr>
          <a:lstStyle/>
          <a:p>
            <a:r>
              <a:rPr lang="en-US" sz="1200" dirty="0"/>
              <a:t>Photo Sourced from International Cannabis Policy Survey</a:t>
            </a:r>
          </a:p>
          <a:p>
            <a:endParaRPr lang="en-US" dirty="0"/>
          </a:p>
        </p:txBody>
      </p:sp>
    </p:spTree>
    <p:extLst>
      <p:ext uri="{BB962C8B-B14F-4D97-AF65-F5344CB8AC3E}">
        <p14:creationId xmlns:p14="http://schemas.microsoft.com/office/powerpoint/2010/main" val="18969924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9ADF0D7D-5992-ED88-C412-FA5E5839ED41}"/>
              </a:ext>
            </a:extLst>
          </p:cNvPr>
          <p:cNvSpPr txBox="1">
            <a:spLocks/>
          </p:cNvSpPr>
          <p:nvPr/>
        </p:nvSpPr>
        <p:spPr>
          <a:xfrm>
            <a:off x="208732" y="827108"/>
            <a:ext cx="11395075" cy="976312"/>
          </a:xfrm>
          <a:prstGeom prst="rect">
            <a:avLst/>
          </a:prstGeom>
        </p:spPr>
        <p:txBody>
          <a:bodyPr/>
          <a:lstStyle>
            <a:lvl1pPr algn="l" rtl="0" fontAlgn="base">
              <a:lnSpc>
                <a:spcPct val="90000"/>
              </a:lnSpc>
              <a:spcBef>
                <a:spcPct val="0"/>
              </a:spcBef>
              <a:spcAft>
                <a:spcPct val="0"/>
              </a:spcAft>
              <a:defRPr sz="3600" kern="1200">
                <a:solidFill>
                  <a:srgbClr val="256040"/>
                </a:solidFill>
                <a:latin typeface="Palatino" pitchFamily="2" charset="77"/>
                <a:ea typeface="Palatino" pitchFamily="2" charset="77"/>
                <a:cs typeface="Palatino" pitchFamily="2" charset="77"/>
              </a:defRPr>
            </a:lvl1pPr>
            <a:lvl2pPr algn="l" rtl="0" fontAlgn="base">
              <a:lnSpc>
                <a:spcPct val="90000"/>
              </a:lnSpc>
              <a:spcBef>
                <a:spcPct val="0"/>
              </a:spcBef>
              <a:spcAft>
                <a:spcPct val="0"/>
              </a:spcAft>
              <a:defRPr sz="3600">
                <a:solidFill>
                  <a:srgbClr val="256040"/>
                </a:solidFill>
                <a:latin typeface="Palatino" pitchFamily="2" charset="77"/>
                <a:ea typeface="Palatino" pitchFamily="2" charset="77"/>
                <a:cs typeface="Palatino" pitchFamily="2" charset="77"/>
              </a:defRPr>
            </a:lvl2pPr>
            <a:lvl3pPr algn="l" rtl="0" fontAlgn="base">
              <a:lnSpc>
                <a:spcPct val="90000"/>
              </a:lnSpc>
              <a:spcBef>
                <a:spcPct val="0"/>
              </a:spcBef>
              <a:spcAft>
                <a:spcPct val="0"/>
              </a:spcAft>
              <a:defRPr sz="3600">
                <a:solidFill>
                  <a:srgbClr val="256040"/>
                </a:solidFill>
                <a:latin typeface="Palatino" pitchFamily="2" charset="77"/>
                <a:ea typeface="Palatino" pitchFamily="2" charset="77"/>
                <a:cs typeface="Palatino" pitchFamily="2" charset="77"/>
              </a:defRPr>
            </a:lvl3pPr>
            <a:lvl4pPr algn="l" rtl="0" fontAlgn="base">
              <a:lnSpc>
                <a:spcPct val="90000"/>
              </a:lnSpc>
              <a:spcBef>
                <a:spcPct val="0"/>
              </a:spcBef>
              <a:spcAft>
                <a:spcPct val="0"/>
              </a:spcAft>
              <a:defRPr sz="3600">
                <a:solidFill>
                  <a:srgbClr val="256040"/>
                </a:solidFill>
                <a:latin typeface="Palatino" pitchFamily="2" charset="77"/>
                <a:ea typeface="Palatino" pitchFamily="2" charset="77"/>
                <a:cs typeface="Palatino" pitchFamily="2" charset="77"/>
              </a:defRPr>
            </a:lvl4pPr>
            <a:lvl5pPr algn="l" rtl="0" fontAlgn="base">
              <a:lnSpc>
                <a:spcPct val="90000"/>
              </a:lnSpc>
              <a:spcBef>
                <a:spcPct val="0"/>
              </a:spcBef>
              <a:spcAft>
                <a:spcPct val="0"/>
              </a:spcAft>
              <a:defRPr sz="3600">
                <a:solidFill>
                  <a:srgbClr val="256040"/>
                </a:solidFill>
                <a:latin typeface="Palatino" pitchFamily="2" charset="77"/>
                <a:ea typeface="Palatino" pitchFamily="2" charset="77"/>
                <a:cs typeface="Palatino" pitchFamily="2" charset="77"/>
              </a:defRPr>
            </a:lvl5pPr>
            <a:lvl6pPr marL="457200" algn="l" rtl="0" fontAlgn="base">
              <a:lnSpc>
                <a:spcPct val="90000"/>
              </a:lnSpc>
              <a:spcBef>
                <a:spcPct val="0"/>
              </a:spcBef>
              <a:spcAft>
                <a:spcPct val="0"/>
              </a:spcAft>
              <a:defRPr sz="3600">
                <a:solidFill>
                  <a:srgbClr val="256040"/>
                </a:solidFill>
                <a:latin typeface="Palatino" pitchFamily="2" charset="77"/>
                <a:ea typeface="Palatino" pitchFamily="2" charset="77"/>
                <a:cs typeface="Palatino" pitchFamily="2" charset="77"/>
              </a:defRPr>
            </a:lvl6pPr>
            <a:lvl7pPr marL="914400" algn="l" rtl="0" fontAlgn="base">
              <a:lnSpc>
                <a:spcPct val="90000"/>
              </a:lnSpc>
              <a:spcBef>
                <a:spcPct val="0"/>
              </a:spcBef>
              <a:spcAft>
                <a:spcPct val="0"/>
              </a:spcAft>
              <a:defRPr sz="3600">
                <a:solidFill>
                  <a:srgbClr val="256040"/>
                </a:solidFill>
                <a:latin typeface="Palatino" pitchFamily="2" charset="77"/>
                <a:ea typeface="Palatino" pitchFamily="2" charset="77"/>
                <a:cs typeface="Palatino" pitchFamily="2" charset="77"/>
              </a:defRPr>
            </a:lvl7pPr>
            <a:lvl8pPr marL="1371600" algn="l" rtl="0" fontAlgn="base">
              <a:lnSpc>
                <a:spcPct val="90000"/>
              </a:lnSpc>
              <a:spcBef>
                <a:spcPct val="0"/>
              </a:spcBef>
              <a:spcAft>
                <a:spcPct val="0"/>
              </a:spcAft>
              <a:defRPr sz="3600">
                <a:solidFill>
                  <a:srgbClr val="256040"/>
                </a:solidFill>
                <a:latin typeface="Palatino" pitchFamily="2" charset="77"/>
                <a:ea typeface="Palatino" pitchFamily="2" charset="77"/>
                <a:cs typeface="Palatino" pitchFamily="2" charset="77"/>
              </a:defRPr>
            </a:lvl8pPr>
            <a:lvl9pPr marL="1828800" algn="l" rtl="0" fontAlgn="base">
              <a:lnSpc>
                <a:spcPct val="90000"/>
              </a:lnSpc>
              <a:spcBef>
                <a:spcPct val="0"/>
              </a:spcBef>
              <a:spcAft>
                <a:spcPct val="0"/>
              </a:spcAft>
              <a:defRPr sz="3600">
                <a:solidFill>
                  <a:srgbClr val="256040"/>
                </a:solidFill>
                <a:latin typeface="Palatino" pitchFamily="2" charset="77"/>
                <a:ea typeface="Palatino" pitchFamily="2" charset="77"/>
                <a:cs typeface="Palatino" pitchFamily="2" charset="77"/>
              </a:defRPr>
            </a:lvl9pPr>
          </a:lstStyle>
          <a:p>
            <a:pPr algn="ctr" eaLnBrk="1" hangingPunct="1"/>
            <a:br>
              <a:rPr lang="en-US" sz="1800" dirty="0">
                <a:latin typeface="Calibri" panose="020F0502020204030204" pitchFamily="34" charset="0"/>
                <a:ea typeface="Calibri" panose="020F0502020204030204" pitchFamily="34" charset="0"/>
                <a:cs typeface="Times New Roman" panose="02020603050405020304" pitchFamily="18" charset="0"/>
              </a:rPr>
            </a:br>
            <a:r>
              <a:rPr lang="en-US" sz="5400" dirty="0">
                <a:latin typeface="Calibri" panose="020F0502020204030204" pitchFamily="34" charset="0"/>
                <a:ea typeface="Calibri" panose="020F0502020204030204" pitchFamily="34" charset="0"/>
                <a:cs typeface="Times New Roman" panose="02020603050405020304" pitchFamily="18" charset="0"/>
              </a:rPr>
              <a:t>Objectives</a:t>
            </a:r>
            <a:endParaRPr lang="en-US" sz="5400" dirty="0"/>
          </a:p>
        </p:txBody>
      </p:sp>
      <p:sp>
        <p:nvSpPr>
          <p:cNvPr id="4" name="Content Placeholder 1">
            <a:extLst>
              <a:ext uri="{FF2B5EF4-FFF2-40B4-BE49-F238E27FC236}">
                <a16:creationId xmlns:a16="http://schemas.microsoft.com/office/drawing/2014/main" id="{FAE4388A-E445-9B39-B5E2-515184698C6F}"/>
              </a:ext>
            </a:extLst>
          </p:cNvPr>
          <p:cNvSpPr txBox="1">
            <a:spLocks/>
          </p:cNvSpPr>
          <p:nvPr/>
        </p:nvSpPr>
        <p:spPr>
          <a:xfrm>
            <a:off x="422275" y="2743200"/>
            <a:ext cx="11395075" cy="4031141"/>
          </a:xfrm>
          <a:prstGeom prst="rect">
            <a:avLst/>
          </a:prstGeom>
        </p:spPr>
        <p:txBody>
          <a:bodyPr/>
          <a:lstStyle>
            <a:lvl1pPr marL="228600" indent="-228600" algn="l" rtl="0" fontAlgn="base">
              <a:spcBef>
                <a:spcPts val="1000"/>
              </a:spcBef>
              <a:spcAft>
                <a:spcPct val="0"/>
              </a:spcAft>
              <a:buClr>
                <a:schemeClr val="accent1"/>
              </a:buClr>
              <a:buFont typeface="Arial" panose="020B0604020202020204" pitchFamily="34" charset="0"/>
              <a:buChar char="•"/>
              <a:defRPr sz="2400" kern="1200">
                <a:solidFill>
                  <a:schemeClr val="tx1"/>
                </a:solidFill>
                <a:latin typeface="+mn-lt"/>
                <a:ea typeface="+mn-ea"/>
                <a:cs typeface="+mn-cs"/>
              </a:defRPr>
            </a:lvl1pPr>
            <a:lvl2pPr marL="750888" indent="-293688" algn="l" rtl="0" fontAlgn="base">
              <a:spcBef>
                <a:spcPts val="500"/>
              </a:spcBef>
              <a:spcAft>
                <a:spcPct val="0"/>
              </a:spcAft>
              <a:buClr>
                <a:schemeClr val="accent1"/>
              </a:buClr>
              <a:buSzPct val="90000"/>
              <a:buFont typeface="System Font Regular"/>
              <a:buChar char="—"/>
              <a:defRPr sz="2000" kern="1200">
                <a:solidFill>
                  <a:schemeClr val="tx1"/>
                </a:solidFill>
                <a:latin typeface="+mn-lt"/>
                <a:ea typeface="+mn-ea"/>
                <a:cs typeface="+mn-cs"/>
              </a:defRPr>
            </a:lvl2pPr>
            <a:lvl3pPr marL="1143000" indent="-228600" algn="l" rtl="0" fontAlgn="base">
              <a:spcBef>
                <a:spcPts val="500"/>
              </a:spcBef>
              <a:spcAft>
                <a:spcPct val="0"/>
              </a:spcAft>
              <a:buClr>
                <a:schemeClr val="accent1"/>
              </a:buClr>
              <a:buFont typeface="Arial" panose="020B0604020202020204" pitchFamily="34" charset="0"/>
              <a:buChar char="•"/>
              <a:defRPr kern="1200">
                <a:solidFill>
                  <a:schemeClr val="tx1"/>
                </a:solidFill>
                <a:latin typeface="+mn-lt"/>
                <a:ea typeface="+mn-ea"/>
                <a:cs typeface="+mn-cs"/>
              </a:defRPr>
            </a:lvl3pPr>
            <a:lvl4pPr marL="1600200" indent="-228600" algn="l" rtl="0" fontAlgn="base">
              <a:spcBef>
                <a:spcPts val="500"/>
              </a:spcBef>
              <a:spcAft>
                <a:spcPct val="0"/>
              </a:spcAft>
              <a:buClr>
                <a:schemeClr val="accent1"/>
              </a:buClr>
              <a:buFont typeface="Arial" panose="020B0604020202020204" pitchFamily="34" charset="0"/>
              <a:buChar char="•"/>
              <a:defRPr sz="1600" kern="1200">
                <a:solidFill>
                  <a:schemeClr val="tx1"/>
                </a:solidFill>
                <a:latin typeface="+mn-lt"/>
                <a:ea typeface="+mn-ea"/>
                <a:cs typeface="+mn-cs"/>
              </a:defRPr>
            </a:lvl4pPr>
            <a:lvl5pPr marL="2057400" indent="-228600" algn="l" rtl="0" fontAlgn="base">
              <a:spcBef>
                <a:spcPts val="500"/>
              </a:spcBef>
              <a:spcAft>
                <a:spcPct val="0"/>
              </a:spcAft>
              <a:buClr>
                <a:schemeClr val="accent1"/>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eaLnBrk="1" hangingPunct="1"/>
            <a:r>
              <a:rPr lang="en-US" sz="2800" dirty="0">
                <a:latin typeface="Cambria" panose="02040503050406030204" pitchFamily="18" charset="0"/>
                <a:ea typeface="Cambria" panose="02040503050406030204" pitchFamily="18" charset="0"/>
              </a:rPr>
              <a:t>Review cannabis laws and WV medical cannabis program</a:t>
            </a:r>
          </a:p>
          <a:p>
            <a:pPr eaLnBrk="1" hangingPunct="1"/>
            <a:r>
              <a:rPr lang="en-US" sz="2800" dirty="0">
                <a:latin typeface="Cambria" panose="02040503050406030204" pitchFamily="18" charset="0"/>
                <a:ea typeface="Cambria" panose="02040503050406030204" pitchFamily="18" charset="0"/>
              </a:rPr>
              <a:t>Discuss medical cannabis science</a:t>
            </a:r>
          </a:p>
          <a:p>
            <a:pPr eaLnBrk="1" hangingPunct="1"/>
            <a:r>
              <a:rPr lang="en-US" sz="2800" dirty="0">
                <a:latin typeface="Cambria" panose="02040503050406030204" pitchFamily="18" charset="0"/>
                <a:ea typeface="Cambria" panose="02040503050406030204" pitchFamily="18" charset="0"/>
              </a:rPr>
              <a:t>Identify available forms of cannabis medicines and potencies</a:t>
            </a:r>
          </a:p>
          <a:p>
            <a:pPr eaLnBrk="1" hangingPunct="1"/>
            <a:r>
              <a:rPr lang="en-US" sz="2800" dirty="0">
                <a:latin typeface="Cambria" panose="02040503050406030204" pitchFamily="18" charset="0"/>
                <a:ea typeface="Cambria" panose="02040503050406030204" pitchFamily="18" charset="0"/>
              </a:rPr>
              <a:t>Recognize pharmacokinetics of different routes of administration</a:t>
            </a:r>
          </a:p>
          <a:p>
            <a:pPr eaLnBrk="1" hangingPunct="1"/>
            <a:r>
              <a:rPr lang="en-US" sz="2800" dirty="0">
                <a:latin typeface="Cambria" panose="02040503050406030204" pitchFamily="18" charset="0"/>
                <a:ea typeface="Cambria" panose="02040503050406030204" pitchFamily="18" charset="0"/>
              </a:rPr>
              <a:t>Discuss titration and dosing strategies</a:t>
            </a:r>
          </a:p>
          <a:p>
            <a:pPr marL="0" indent="0" eaLnBrk="1" hangingPunct="1">
              <a:buFont typeface="Arial" panose="020B0604020202020204" pitchFamily="34" charset="0"/>
              <a:buNone/>
            </a:pPr>
            <a:endParaRPr lang="en-US" dirty="0"/>
          </a:p>
          <a:p>
            <a:pPr eaLnBrk="1" hangingPunct="1"/>
            <a:endParaRPr lang="en-US" dirty="0"/>
          </a:p>
        </p:txBody>
      </p:sp>
    </p:spTree>
    <p:extLst>
      <p:ext uri="{BB962C8B-B14F-4D97-AF65-F5344CB8AC3E}">
        <p14:creationId xmlns:p14="http://schemas.microsoft.com/office/powerpoint/2010/main" val="4603069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diagram&#10;&#10;Description automatically generated">
            <a:extLst>
              <a:ext uri="{FF2B5EF4-FFF2-40B4-BE49-F238E27FC236}">
                <a16:creationId xmlns:a16="http://schemas.microsoft.com/office/drawing/2014/main" id="{FFA5E1CE-6B25-081C-989F-4663D04D94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4650" y="3035431"/>
            <a:ext cx="4572000" cy="2286000"/>
          </a:xfrm>
          <a:prstGeom prst="rect">
            <a:avLst/>
          </a:prstGeom>
          <a:noFill/>
        </p:spPr>
      </p:pic>
      <p:sp>
        <p:nvSpPr>
          <p:cNvPr id="2" name="TextBox 1">
            <a:extLst>
              <a:ext uri="{FF2B5EF4-FFF2-40B4-BE49-F238E27FC236}">
                <a16:creationId xmlns:a16="http://schemas.microsoft.com/office/drawing/2014/main" id="{FF24716B-E2A2-10B2-7476-1829B6672BA8}"/>
              </a:ext>
            </a:extLst>
          </p:cNvPr>
          <p:cNvSpPr txBox="1"/>
          <p:nvPr/>
        </p:nvSpPr>
        <p:spPr bwMode="auto">
          <a:xfrm>
            <a:off x="0" y="5619854"/>
            <a:ext cx="11394831" cy="436908"/>
          </a:xfrm>
          <a:prstGeom prst="rect">
            <a:avLst/>
          </a:prstGeom>
          <a:noFill/>
          <a:ln>
            <a:noFill/>
          </a:ln>
        </p:spPr>
        <p:txBody>
          <a:bodyPr wrap="square" rtlCol="0" anchor="t">
            <a:normAutofit/>
          </a:bodyPr>
          <a:lstStyle/>
          <a:p>
            <a:pPr>
              <a:lnSpc>
                <a:spcPct val="90000"/>
              </a:lnSpc>
              <a:spcAft>
                <a:spcPts val="600"/>
              </a:spcAft>
            </a:pPr>
            <a:r>
              <a:rPr lang="en-US" sz="1400" dirty="0"/>
              <a:t>Photo Sourced from International Cannabis Policy Survey</a:t>
            </a:r>
          </a:p>
          <a:p>
            <a:pPr>
              <a:lnSpc>
                <a:spcPct val="90000"/>
              </a:lnSpc>
              <a:spcAft>
                <a:spcPts val="600"/>
              </a:spcAft>
            </a:pPr>
            <a:endParaRPr lang="en-US" dirty="0"/>
          </a:p>
        </p:txBody>
      </p:sp>
      <p:sp>
        <p:nvSpPr>
          <p:cNvPr id="5" name="Title 4">
            <a:extLst>
              <a:ext uri="{FF2B5EF4-FFF2-40B4-BE49-F238E27FC236}">
                <a16:creationId xmlns:a16="http://schemas.microsoft.com/office/drawing/2014/main" id="{6462A837-5E79-279E-C46A-BBFE2CC9E365}"/>
              </a:ext>
            </a:extLst>
          </p:cNvPr>
          <p:cNvSpPr>
            <a:spLocks noGrp="1"/>
          </p:cNvSpPr>
          <p:nvPr>
            <p:ph type="title"/>
          </p:nvPr>
        </p:nvSpPr>
        <p:spPr>
          <a:xfrm>
            <a:off x="422031" y="295622"/>
            <a:ext cx="11394831" cy="975945"/>
          </a:xfrm>
        </p:spPr>
        <p:txBody>
          <a:bodyPr wrap="square" anchor="b">
            <a:normAutofit/>
          </a:bodyPr>
          <a:lstStyle/>
          <a:p>
            <a:pPr algn="ctr"/>
            <a:r>
              <a:rPr lang="en-US" sz="5400" dirty="0">
                <a:latin typeface="Calibri" panose="020F0502020204030204" pitchFamily="34" charset="0"/>
                <a:cs typeface="Calibri" panose="020F0502020204030204" pitchFamily="34" charset="0"/>
              </a:rPr>
              <a:t>Formulations Cont’d</a:t>
            </a:r>
          </a:p>
        </p:txBody>
      </p:sp>
      <p:sp>
        <p:nvSpPr>
          <p:cNvPr id="6" name="Content Placeholder 5">
            <a:extLst>
              <a:ext uri="{FF2B5EF4-FFF2-40B4-BE49-F238E27FC236}">
                <a16:creationId xmlns:a16="http://schemas.microsoft.com/office/drawing/2014/main" id="{D4CF6FCC-17DC-A034-45A6-69B6FFDC0FFD}"/>
              </a:ext>
            </a:extLst>
          </p:cNvPr>
          <p:cNvSpPr>
            <a:spLocks noGrp="1"/>
          </p:cNvSpPr>
          <p:nvPr>
            <p:ph sz="quarter" idx="12"/>
          </p:nvPr>
        </p:nvSpPr>
        <p:spPr>
          <a:xfrm>
            <a:off x="4770437" y="1536569"/>
            <a:ext cx="7331915" cy="4934081"/>
          </a:xfrm>
        </p:spPr>
        <p:txBody>
          <a:bodyPr wrap="square" anchor="t">
            <a:normAutofit/>
          </a:bodyPr>
          <a:lstStyle/>
          <a:p>
            <a:pPr>
              <a:lnSpc>
                <a:spcPct val="90000"/>
              </a:lnSpc>
            </a:pPr>
            <a:r>
              <a:rPr lang="en-US" sz="2800" b="1" dirty="0">
                <a:latin typeface="Cambria" panose="02040503050406030204" pitchFamily="18" charset="0"/>
                <a:ea typeface="Cambria" panose="02040503050406030204" pitchFamily="18" charset="0"/>
              </a:rPr>
              <a:t>Topicals</a:t>
            </a:r>
          </a:p>
          <a:p>
            <a:pPr lvl="1">
              <a:lnSpc>
                <a:spcPct val="90000"/>
              </a:lnSpc>
            </a:pPr>
            <a:r>
              <a:rPr lang="en-US" sz="2400" dirty="0">
                <a:latin typeface="Cambria" panose="02040503050406030204" pitchFamily="18" charset="0"/>
                <a:ea typeface="Cambria" panose="02040503050406030204" pitchFamily="18" charset="0"/>
              </a:rPr>
              <a:t>Cannabinoids labeled by milligrams in container or by percent content</a:t>
            </a:r>
          </a:p>
          <a:p>
            <a:pPr lvl="2">
              <a:lnSpc>
                <a:spcPct val="90000"/>
              </a:lnSpc>
            </a:pPr>
            <a:r>
              <a:rPr lang="en-US" sz="2000" dirty="0">
                <a:latin typeface="Cambria" panose="02040503050406030204" pitchFamily="18" charset="0"/>
                <a:ea typeface="Cambria" panose="02040503050406030204" pitchFamily="18" charset="0"/>
              </a:rPr>
              <a:t>Quantify dose in dime size dollops</a:t>
            </a:r>
          </a:p>
          <a:p>
            <a:pPr lvl="2">
              <a:lnSpc>
                <a:spcPct val="90000"/>
              </a:lnSpc>
            </a:pPr>
            <a:r>
              <a:rPr lang="en-US" sz="2000" dirty="0">
                <a:latin typeface="Cambria" panose="02040503050406030204" pitchFamily="18" charset="0"/>
                <a:ea typeface="Cambria" panose="02040503050406030204" pitchFamily="18" charset="0"/>
              </a:rPr>
              <a:t>Other botanical mixtures common</a:t>
            </a:r>
          </a:p>
          <a:p>
            <a:pPr marL="457200" lvl="1" indent="0">
              <a:lnSpc>
                <a:spcPct val="90000"/>
              </a:lnSpc>
              <a:buNone/>
            </a:pPr>
            <a:endParaRPr lang="en-US" sz="2400" dirty="0">
              <a:latin typeface="Cambria" panose="02040503050406030204" pitchFamily="18" charset="0"/>
              <a:ea typeface="Cambria" panose="02040503050406030204" pitchFamily="18" charset="0"/>
            </a:endParaRPr>
          </a:p>
          <a:p>
            <a:pPr lvl="1">
              <a:lnSpc>
                <a:spcPct val="90000"/>
              </a:lnSpc>
            </a:pPr>
            <a:r>
              <a:rPr lang="en-US" sz="2400" dirty="0">
                <a:latin typeface="Cambria" panose="02040503050406030204" pitchFamily="18" charset="0"/>
                <a:ea typeface="Cambria" panose="02040503050406030204" pitchFamily="18" charset="0"/>
              </a:rPr>
              <a:t>Dermal</a:t>
            </a:r>
          </a:p>
          <a:p>
            <a:pPr lvl="2">
              <a:lnSpc>
                <a:spcPct val="90000"/>
              </a:lnSpc>
            </a:pPr>
            <a:r>
              <a:rPr lang="en-US" sz="2000" dirty="0">
                <a:latin typeface="Cambria" panose="02040503050406030204" pitchFamily="18" charset="0"/>
                <a:ea typeface="Cambria" panose="02040503050406030204" pitchFamily="18" charset="0"/>
              </a:rPr>
              <a:t>Lotions, Salves, Balms</a:t>
            </a:r>
          </a:p>
          <a:p>
            <a:pPr lvl="3">
              <a:lnSpc>
                <a:spcPct val="90000"/>
              </a:lnSpc>
            </a:pPr>
            <a:r>
              <a:rPr lang="en-US" sz="2000" dirty="0">
                <a:latin typeface="Cambria" panose="02040503050406030204" pitchFamily="18" charset="0"/>
                <a:ea typeface="Cambria" panose="02040503050406030204" pitchFamily="18" charset="0"/>
              </a:rPr>
              <a:t>Local effects</a:t>
            </a:r>
          </a:p>
          <a:p>
            <a:pPr marL="979488" lvl="1" indent="-457200">
              <a:lnSpc>
                <a:spcPct val="90000"/>
              </a:lnSpc>
            </a:pPr>
            <a:r>
              <a:rPr lang="en-US" sz="2400" dirty="0">
                <a:latin typeface="Cambria" panose="02040503050406030204" pitchFamily="18" charset="0"/>
                <a:ea typeface="Cambria" panose="02040503050406030204" pitchFamily="18" charset="0"/>
              </a:rPr>
              <a:t>Transdermal</a:t>
            </a:r>
          </a:p>
          <a:p>
            <a:pPr marL="1371600" lvl="2" indent="-457200">
              <a:lnSpc>
                <a:spcPct val="90000"/>
              </a:lnSpc>
            </a:pPr>
            <a:r>
              <a:rPr lang="en-US" sz="2000" dirty="0">
                <a:latin typeface="Cambria" panose="02040503050406030204" pitchFamily="18" charset="0"/>
                <a:ea typeface="Cambria" panose="02040503050406030204" pitchFamily="18" charset="0"/>
              </a:rPr>
              <a:t>Gels</a:t>
            </a:r>
          </a:p>
          <a:p>
            <a:pPr marL="1371600" lvl="2" indent="-457200">
              <a:lnSpc>
                <a:spcPct val="90000"/>
              </a:lnSpc>
            </a:pPr>
            <a:r>
              <a:rPr lang="en-US" sz="2000" dirty="0">
                <a:latin typeface="Cambria" panose="02040503050406030204" pitchFamily="18" charset="0"/>
                <a:ea typeface="Cambria" panose="02040503050406030204" pitchFamily="18" charset="0"/>
              </a:rPr>
              <a:t>Patches</a:t>
            </a:r>
          </a:p>
          <a:p>
            <a:pPr marL="1828800" lvl="3" indent="-457200">
              <a:lnSpc>
                <a:spcPct val="90000"/>
              </a:lnSpc>
            </a:pPr>
            <a:r>
              <a:rPr lang="en-US" sz="2000" dirty="0">
                <a:latin typeface="Cambria" panose="02040503050406030204" pitchFamily="18" charset="0"/>
                <a:ea typeface="Cambria" panose="02040503050406030204" pitchFamily="18" charset="0"/>
              </a:rPr>
              <a:t>Long lasting systemic effects</a:t>
            </a:r>
          </a:p>
          <a:p>
            <a:pPr lvl="1">
              <a:lnSpc>
                <a:spcPct val="90000"/>
              </a:lnSpc>
            </a:pPr>
            <a:endParaRPr lang="en-US" dirty="0"/>
          </a:p>
        </p:txBody>
      </p:sp>
      <p:sp>
        <p:nvSpPr>
          <p:cNvPr id="13" name="Slide Number Placeholder 6">
            <a:extLst>
              <a:ext uri="{FF2B5EF4-FFF2-40B4-BE49-F238E27FC236}">
                <a16:creationId xmlns:a16="http://schemas.microsoft.com/office/drawing/2014/main" id="{4A4E487A-819A-9995-E1BC-A82FBA275944}"/>
              </a:ext>
            </a:extLst>
          </p:cNvPr>
          <p:cNvSpPr>
            <a:spLocks noGrp="1"/>
          </p:cNvSpPr>
          <p:nvPr>
            <p:ph type="sldNum" sz="quarter" idx="14"/>
          </p:nvPr>
        </p:nvSpPr>
        <p:spPr>
          <a:xfrm>
            <a:off x="422275" y="6470650"/>
            <a:ext cx="692150" cy="250825"/>
          </a:xfrm>
        </p:spPr>
        <p:txBody>
          <a:bodyPr/>
          <a:lstStyle/>
          <a:p>
            <a:pPr>
              <a:spcAft>
                <a:spcPts val="600"/>
              </a:spcAft>
              <a:defRPr/>
            </a:pPr>
            <a:fld id="{054736A3-B29B-094D-A2AC-503CD17A598B}" type="slidenum">
              <a:rPr lang="en-US"/>
              <a:pPr>
                <a:spcAft>
                  <a:spcPts val="600"/>
                </a:spcAft>
                <a:defRPr/>
              </a:pPr>
              <a:t>20</a:t>
            </a:fld>
            <a:endParaRPr lang="en-US" dirty="0"/>
          </a:p>
        </p:txBody>
      </p:sp>
    </p:spTree>
    <p:extLst>
      <p:ext uri="{BB962C8B-B14F-4D97-AF65-F5344CB8AC3E}">
        <p14:creationId xmlns:p14="http://schemas.microsoft.com/office/powerpoint/2010/main" val="38094319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1">
            <a:extLst>
              <a:ext uri="{FF2B5EF4-FFF2-40B4-BE49-F238E27FC236}">
                <a16:creationId xmlns:a16="http://schemas.microsoft.com/office/drawing/2014/main" id="{3382D4F2-A11D-9F13-A13A-8EF568E0B8AA}"/>
              </a:ext>
            </a:extLst>
          </p:cNvPr>
          <p:cNvSpPr>
            <a:spLocks noGrp="1"/>
          </p:cNvSpPr>
          <p:nvPr>
            <p:ph idx="1"/>
          </p:nvPr>
        </p:nvSpPr>
        <p:spPr>
          <a:xfrm>
            <a:off x="139149" y="1184693"/>
            <a:ext cx="11395075" cy="4970051"/>
          </a:xfrm>
        </p:spPr>
        <p:txBody>
          <a:bodyPr/>
          <a:lstStyle/>
          <a:p>
            <a:r>
              <a:rPr lang="en-US" b="1" dirty="0">
                <a:latin typeface="Cambria" panose="02040503050406030204" pitchFamily="18" charset="0"/>
                <a:ea typeface="Cambria" panose="02040503050406030204" pitchFamily="18" charset="0"/>
              </a:rPr>
              <a:t>Inhalation</a:t>
            </a:r>
          </a:p>
          <a:p>
            <a:pPr lvl="1"/>
            <a:r>
              <a:rPr lang="en-US" dirty="0">
                <a:latin typeface="Cambria" panose="02040503050406030204" pitchFamily="18" charset="0"/>
                <a:ea typeface="Cambria" panose="02040503050406030204" pitchFamily="18" charset="0"/>
              </a:rPr>
              <a:t>Bioavailability</a:t>
            </a:r>
          </a:p>
          <a:p>
            <a:pPr lvl="2"/>
            <a:r>
              <a:rPr lang="en-US" sz="2000" dirty="0">
                <a:latin typeface="Cambria" panose="02040503050406030204" pitchFamily="18" charset="0"/>
                <a:ea typeface="Cambria" panose="02040503050406030204" pitchFamily="18" charset="0"/>
              </a:rPr>
              <a:t>Range 2-56%, 10-35% in experienced subjects</a:t>
            </a:r>
          </a:p>
          <a:p>
            <a:pPr marL="914400" lvl="2" indent="0">
              <a:buNone/>
            </a:pPr>
            <a:endParaRPr lang="en-US" sz="2000" dirty="0">
              <a:latin typeface="Cambria" panose="02040503050406030204" pitchFamily="18" charset="0"/>
              <a:ea typeface="Cambria" panose="02040503050406030204" pitchFamily="18" charset="0"/>
            </a:endParaRPr>
          </a:p>
          <a:p>
            <a:pPr lvl="1"/>
            <a:r>
              <a:rPr lang="en-US" dirty="0">
                <a:latin typeface="Cambria" panose="02040503050406030204" pitchFamily="18" charset="0"/>
                <a:ea typeface="Cambria" panose="02040503050406030204" pitchFamily="18" charset="0"/>
              </a:rPr>
              <a:t>Plasma concentrations</a:t>
            </a:r>
          </a:p>
          <a:p>
            <a:pPr lvl="2"/>
            <a:r>
              <a:rPr lang="en-US" sz="2000" dirty="0">
                <a:latin typeface="Cambria" panose="02040503050406030204" pitchFamily="18" charset="0"/>
                <a:ea typeface="Cambria" panose="02040503050406030204" pitchFamily="18" charset="0"/>
              </a:rPr>
              <a:t>Peak 3-10 minutes after Inhalation</a:t>
            </a:r>
          </a:p>
          <a:p>
            <a:pPr marL="914400" lvl="2" indent="0">
              <a:buNone/>
            </a:pPr>
            <a:endParaRPr lang="en-US" sz="2000" dirty="0">
              <a:latin typeface="Cambria" panose="02040503050406030204" pitchFamily="18" charset="0"/>
              <a:ea typeface="Cambria" panose="02040503050406030204" pitchFamily="18" charset="0"/>
            </a:endParaRPr>
          </a:p>
          <a:p>
            <a:pPr lvl="1"/>
            <a:r>
              <a:rPr lang="en-US" dirty="0">
                <a:latin typeface="Cambria" panose="02040503050406030204" pitchFamily="18" charset="0"/>
                <a:ea typeface="Cambria" panose="02040503050406030204" pitchFamily="18" charset="0"/>
              </a:rPr>
              <a:t>Perceived Effects</a:t>
            </a:r>
          </a:p>
          <a:p>
            <a:pPr lvl="2"/>
            <a:r>
              <a:rPr lang="en-US" sz="2000" dirty="0">
                <a:latin typeface="Cambria" panose="02040503050406030204" pitchFamily="18" charset="0"/>
                <a:ea typeface="Cambria" panose="02040503050406030204" pitchFamily="18" charset="0"/>
              </a:rPr>
              <a:t>Onset 5-10 minutes</a:t>
            </a:r>
          </a:p>
          <a:p>
            <a:pPr lvl="2"/>
            <a:r>
              <a:rPr lang="en-US" sz="2000" dirty="0">
                <a:latin typeface="Cambria" panose="02040503050406030204" pitchFamily="18" charset="0"/>
                <a:ea typeface="Cambria" panose="02040503050406030204" pitchFamily="18" charset="0"/>
              </a:rPr>
              <a:t>Duration 2-4 hours</a:t>
            </a:r>
          </a:p>
          <a:p>
            <a:pPr lvl="2"/>
            <a:endParaRPr lang="en-US" sz="2000" dirty="0">
              <a:latin typeface="Cambria" panose="02040503050406030204" pitchFamily="18" charset="0"/>
              <a:ea typeface="Cambria" panose="02040503050406030204" pitchFamily="18" charset="0"/>
            </a:endParaRPr>
          </a:p>
          <a:p>
            <a:pPr marL="1371600" lvl="3" indent="0">
              <a:buNone/>
            </a:pPr>
            <a:endParaRPr lang="en-US" sz="1200" dirty="0">
              <a:latin typeface="Calibri" panose="020F0502020204030204" pitchFamily="34" charset="0"/>
              <a:cs typeface="Calibri" panose="020F0502020204030204" pitchFamily="34" charset="0"/>
            </a:endParaRPr>
          </a:p>
          <a:p>
            <a:pPr marL="1371600" lvl="3" indent="0">
              <a:buNone/>
            </a:pPr>
            <a:r>
              <a:rPr lang="en-US" sz="1200" dirty="0">
                <a:latin typeface="Calibri" panose="020F0502020204030204" pitchFamily="34" charset="0"/>
                <a:cs typeface="Calibri" panose="020F0502020204030204" pitchFamily="34" charset="0"/>
              </a:rPr>
              <a:t>Grotenhermen, F. Pharmacokinetics and pharmacodynamics of cannabinoids. Clin. Pharmacokinetics. 2003, 42, 327–360.</a:t>
            </a:r>
          </a:p>
          <a:p>
            <a:pPr marL="1371600" lvl="3" indent="0">
              <a:buNone/>
            </a:pPr>
            <a:r>
              <a:rPr lang="en-US" sz="1200" dirty="0">
                <a:latin typeface="Calibri" panose="020F0502020204030204" pitchFamily="34" charset="0"/>
                <a:ea typeface="Calibri" panose="020F0502020204030204" pitchFamily="34" charset="0"/>
                <a:cs typeface="Calibri" panose="020F0502020204030204" pitchFamily="34" charset="0"/>
              </a:rPr>
              <a:t>See review for references of pharmacokinetic studies</a:t>
            </a:r>
            <a:endParaRPr lang="en-US" sz="1200" dirty="0">
              <a:effectLst/>
              <a:latin typeface="Calibri" panose="020F0502020204030204" pitchFamily="34" charset="0"/>
              <a:ea typeface="Calibri" panose="020F0502020204030204" pitchFamily="34" charset="0"/>
              <a:cs typeface="Calibri" panose="020F0502020204030204" pitchFamily="34" charset="0"/>
            </a:endParaRPr>
          </a:p>
          <a:p>
            <a:pPr marL="1371600" lvl="3" indent="0">
              <a:buNone/>
            </a:pPr>
            <a:endParaRPr lang="en-US" sz="2200" dirty="0"/>
          </a:p>
        </p:txBody>
      </p:sp>
      <p:sp>
        <p:nvSpPr>
          <p:cNvPr id="4" name="Title 2">
            <a:extLst>
              <a:ext uri="{FF2B5EF4-FFF2-40B4-BE49-F238E27FC236}">
                <a16:creationId xmlns:a16="http://schemas.microsoft.com/office/drawing/2014/main" id="{5A56C34F-2645-2119-A97C-5A3F0951ABA4}"/>
              </a:ext>
            </a:extLst>
          </p:cNvPr>
          <p:cNvSpPr>
            <a:spLocks noGrp="1"/>
          </p:cNvSpPr>
          <p:nvPr>
            <p:ph type="title"/>
          </p:nvPr>
        </p:nvSpPr>
        <p:spPr>
          <a:xfrm>
            <a:off x="444177" y="276083"/>
            <a:ext cx="11395075" cy="976312"/>
          </a:xfrm>
        </p:spPr>
        <p:txBody>
          <a:bodyPr/>
          <a:lstStyle/>
          <a:p>
            <a:pPr algn="ctr"/>
            <a:br>
              <a:rPr lang="en-US" sz="1800" dirty="0">
                <a:effectLst/>
                <a:latin typeface="Calibri" panose="020F0502020204030204" pitchFamily="34" charset="0"/>
                <a:ea typeface="Calibri" panose="020F0502020204030204" pitchFamily="34" charset="0"/>
                <a:cs typeface="Times New Roman" panose="02020603050405020304" pitchFamily="18" charset="0"/>
              </a:rPr>
            </a:br>
            <a:r>
              <a:rPr lang="en-US" sz="5400" dirty="0">
                <a:effectLst/>
                <a:latin typeface="Calibri" panose="020F0502020204030204" pitchFamily="34" charset="0"/>
                <a:ea typeface="Calibri" panose="020F0502020204030204" pitchFamily="34" charset="0"/>
                <a:cs typeface="Calibri" panose="020F0502020204030204" pitchFamily="34" charset="0"/>
              </a:rPr>
              <a:t>Routes of Administration</a:t>
            </a:r>
            <a:endParaRPr lang="en-US" sz="5400" dirty="0">
              <a:latin typeface="Calibri" panose="020F0502020204030204" pitchFamily="34" charset="0"/>
              <a:cs typeface="Calibri" panose="020F0502020204030204" pitchFamily="34" charset="0"/>
            </a:endParaRPr>
          </a:p>
        </p:txBody>
      </p:sp>
      <p:pic>
        <p:nvPicPr>
          <p:cNvPr id="9" name="Content Placeholder 5">
            <a:extLst>
              <a:ext uri="{FF2B5EF4-FFF2-40B4-BE49-F238E27FC236}">
                <a16:creationId xmlns:a16="http://schemas.microsoft.com/office/drawing/2014/main" id="{AE20ECB5-4DFC-0AF0-CB97-FAF3E388FF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20072" y="1540977"/>
            <a:ext cx="2599949" cy="3493015"/>
          </a:xfrm>
          <a:prstGeom prst="rect">
            <a:avLst/>
          </a:prstGeom>
        </p:spPr>
      </p:pic>
    </p:spTree>
    <p:extLst>
      <p:ext uri="{BB962C8B-B14F-4D97-AF65-F5344CB8AC3E}">
        <p14:creationId xmlns:p14="http://schemas.microsoft.com/office/powerpoint/2010/main" val="36755925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1">
            <a:extLst>
              <a:ext uri="{FF2B5EF4-FFF2-40B4-BE49-F238E27FC236}">
                <a16:creationId xmlns:a16="http://schemas.microsoft.com/office/drawing/2014/main" id="{3382D4F2-A11D-9F13-A13A-8EF568E0B8AA}"/>
              </a:ext>
            </a:extLst>
          </p:cNvPr>
          <p:cNvSpPr>
            <a:spLocks noGrp="1"/>
          </p:cNvSpPr>
          <p:nvPr>
            <p:ph idx="1"/>
          </p:nvPr>
        </p:nvSpPr>
        <p:spPr>
          <a:xfrm>
            <a:off x="1703934" y="1106041"/>
            <a:ext cx="8634639" cy="5461446"/>
          </a:xfrm>
        </p:spPr>
        <p:txBody>
          <a:bodyPr/>
          <a:lstStyle/>
          <a:p>
            <a:r>
              <a:rPr lang="en-US" b="1" dirty="0">
                <a:latin typeface="Cambria" panose="02040503050406030204" pitchFamily="18" charset="0"/>
                <a:ea typeface="Cambria" panose="02040503050406030204" pitchFamily="18" charset="0"/>
              </a:rPr>
              <a:t>Oral</a:t>
            </a:r>
          </a:p>
          <a:p>
            <a:pPr lvl="1"/>
            <a:r>
              <a:rPr lang="en-US" dirty="0">
                <a:latin typeface="Cambria" panose="02040503050406030204" pitchFamily="18" charset="0"/>
                <a:ea typeface="Cambria" panose="02040503050406030204" pitchFamily="18" charset="0"/>
              </a:rPr>
              <a:t>Bioavailability</a:t>
            </a:r>
          </a:p>
          <a:p>
            <a:pPr lvl="2"/>
            <a:r>
              <a:rPr lang="en-US" sz="2000" dirty="0">
                <a:latin typeface="Cambria" panose="02040503050406030204" pitchFamily="18" charset="0"/>
                <a:ea typeface="Cambria" panose="02040503050406030204" pitchFamily="18" charset="0"/>
              </a:rPr>
              <a:t>4-12%</a:t>
            </a:r>
          </a:p>
          <a:p>
            <a:pPr lvl="2"/>
            <a:r>
              <a:rPr lang="en-US" sz="2000" dirty="0">
                <a:latin typeface="Cambria" panose="02040503050406030204" pitchFamily="18" charset="0"/>
                <a:ea typeface="Cambria" panose="02040503050406030204" pitchFamily="18" charset="0"/>
              </a:rPr>
              <a:t>Consuming cannabinoids with fatty foods can increase bioavailability 4-fold </a:t>
            </a:r>
            <a:r>
              <a:rPr lang="en-US" sz="2000" dirty="0">
                <a:solidFill>
                  <a:srgbClr val="333333"/>
                </a:solidFill>
                <a:effectLst/>
                <a:latin typeface="Helvetica" panose="020B0604020202020204" pitchFamily="34" charset="0"/>
                <a:ea typeface="Times New Roman" panose="02020603050405020304" pitchFamily="18" charset="0"/>
                <a:cs typeface="Times New Roman" panose="02020603050405020304" pitchFamily="18" charset="0"/>
              </a:rPr>
              <a:t> (</a:t>
            </a:r>
            <a:r>
              <a:rPr lang="en-US" sz="1400" dirty="0">
                <a:solidFill>
                  <a:srgbClr val="333333"/>
                </a:solidFill>
                <a:effectLst/>
                <a:latin typeface="Helvetica" panose="020B0604020202020204" pitchFamily="34" charset="0"/>
                <a:ea typeface="Times New Roman" panose="02020603050405020304" pitchFamily="18" charset="0"/>
                <a:cs typeface="Times New Roman" panose="02020603050405020304" pitchFamily="18" charset="0"/>
              </a:rPr>
              <a:t>Birnbaum et al., 2019)</a:t>
            </a:r>
            <a:endParaRPr lang="en-US" sz="1400" dirty="0">
              <a:latin typeface="Cambria" panose="02040503050406030204" pitchFamily="18" charset="0"/>
              <a:ea typeface="Cambria" panose="02040503050406030204" pitchFamily="18" charset="0"/>
            </a:endParaRPr>
          </a:p>
          <a:p>
            <a:pPr marL="914400" lvl="2" indent="0">
              <a:buNone/>
            </a:pPr>
            <a:endParaRPr lang="en-US" sz="1000" dirty="0">
              <a:latin typeface="Cambria" panose="02040503050406030204" pitchFamily="18" charset="0"/>
              <a:ea typeface="Cambria" panose="02040503050406030204" pitchFamily="18" charset="0"/>
            </a:endParaRPr>
          </a:p>
          <a:p>
            <a:pPr lvl="1"/>
            <a:r>
              <a:rPr lang="en-US" dirty="0">
                <a:latin typeface="Cambria" panose="02040503050406030204" pitchFamily="18" charset="0"/>
                <a:ea typeface="Cambria" panose="02040503050406030204" pitchFamily="18" charset="0"/>
              </a:rPr>
              <a:t>Maximum Plasma Concentrations</a:t>
            </a:r>
          </a:p>
          <a:p>
            <a:pPr lvl="2"/>
            <a:r>
              <a:rPr lang="en-US" sz="2000" dirty="0">
                <a:latin typeface="Cambria" panose="02040503050406030204" pitchFamily="18" charset="0"/>
                <a:ea typeface="Cambria" panose="02040503050406030204" pitchFamily="18" charset="0"/>
              </a:rPr>
              <a:t>60 – 120 minutes </a:t>
            </a:r>
          </a:p>
          <a:p>
            <a:pPr lvl="2"/>
            <a:r>
              <a:rPr lang="en-US" sz="2000" dirty="0">
                <a:latin typeface="Cambria" panose="02040503050406030204" pitchFamily="18" charset="0"/>
                <a:ea typeface="Cambria" panose="02040503050406030204" pitchFamily="18" charset="0"/>
              </a:rPr>
              <a:t>Large Interindividual variability</a:t>
            </a:r>
          </a:p>
          <a:p>
            <a:pPr marL="914400" lvl="2" indent="0">
              <a:buNone/>
            </a:pPr>
            <a:endParaRPr lang="en-US" sz="1000" dirty="0">
              <a:latin typeface="Cambria" panose="02040503050406030204" pitchFamily="18" charset="0"/>
              <a:ea typeface="Cambria" panose="02040503050406030204" pitchFamily="18" charset="0"/>
            </a:endParaRPr>
          </a:p>
          <a:p>
            <a:pPr lvl="1"/>
            <a:r>
              <a:rPr lang="en-US" sz="2200" dirty="0">
                <a:latin typeface="Cambria" panose="02040503050406030204" pitchFamily="18" charset="0"/>
                <a:ea typeface="Cambria" panose="02040503050406030204" pitchFamily="18" charset="0"/>
              </a:rPr>
              <a:t>Perceived Effects</a:t>
            </a:r>
          </a:p>
          <a:p>
            <a:pPr lvl="2"/>
            <a:r>
              <a:rPr lang="en-US" sz="2000" dirty="0">
                <a:latin typeface="Cambria" panose="02040503050406030204" pitchFamily="18" charset="0"/>
                <a:ea typeface="Cambria" panose="02040503050406030204" pitchFamily="18" charset="0"/>
              </a:rPr>
              <a:t>Onset 60 – 180 minutes</a:t>
            </a:r>
          </a:p>
          <a:p>
            <a:pPr lvl="2"/>
            <a:r>
              <a:rPr lang="en-US" sz="2000" dirty="0">
                <a:latin typeface="Cambria" panose="02040503050406030204" pitchFamily="18" charset="0"/>
                <a:ea typeface="Cambria" panose="02040503050406030204" pitchFamily="18" charset="0"/>
              </a:rPr>
              <a:t>Duration 6-8 hours</a:t>
            </a:r>
          </a:p>
          <a:p>
            <a:pPr lvl="2"/>
            <a:endParaRPr lang="en-US" sz="1000" dirty="0">
              <a:latin typeface="Cambria" panose="02040503050406030204" pitchFamily="18" charset="0"/>
              <a:ea typeface="Cambria" panose="02040503050406030204" pitchFamily="18" charset="0"/>
            </a:endParaRPr>
          </a:p>
          <a:p>
            <a:pPr lvl="1"/>
            <a:r>
              <a:rPr lang="en-US" dirty="0">
                <a:latin typeface="Cambria" panose="02040503050406030204" pitchFamily="18" charset="0"/>
                <a:ea typeface="Cambria" panose="02040503050406030204" pitchFamily="18" charset="0"/>
              </a:rPr>
              <a:t>Significant degradation of THC assumed in stomach acids</a:t>
            </a:r>
          </a:p>
          <a:p>
            <a:pPr lvl="2"/>
            <a:r>
              <a:rPr lang="en-US" sz="2000" dirty="0">
                <a:latin typeface="Cambria" panose="02040503050406030204" pitchFamily="18" charset="0"/>
                <a:ea typeface="Cambria" panose="02040503050406030204" pitchFamily="18" charset="0"/>
              </a:rPr>
              <a:t>Half life of 1hour at PH 1.0 </a:t>
            </a:r>
          </a:p>
        </p:txBody>
      </p:sp>
      <p:sp>
        <p:nvSpPr>
          <p:cNvPr id="4" name="Title 2">
            <a:extLst>
              <a:ext uri="{FF2B5EF4-FFF2-40B4-BE49-F238E27FC236}">
                <a16:creationId xmlns:a16="http://schemas.microsoft.com/office/drawing/2014/main" id="{5A56C34F-2645-2119-A97C-5A3F0951ABA4}"/>
              </a:ext>
            </a:extLst>
          </p:cNvPr>
          <p:cNvSpPr>
            <a:spLocks noGrp="1"/>
          </p:cNvSpPr>
          <p:nvPr>
            <p:ph type="title"/>
          </p:nvPr>
        </p:nvSpPr>
        <p:spPr/>
        <p:txBody>
          <a:bodyPr/>
          <a:lstStyle/>
          <a:p>
            <a:pPr algn="ctr"/>
            <a:br>
              <a:rPr lang="en-US" sz="1800" dirty="0">
                <a:effectLst/>
                <a:latin typeface="Calibri" panose="020F0502020204030204" pitchFamily="34" charset="0"/>
                <a:ea typeface="Calibri" panose="020F0502020204030204" pitchFamily="34" charset="0"/>
                <a:cs typeface="Times New Roman" panose="02020603050405020304" pitchFamily="18" charset="0"/>
              </a:rPr>
            </a:br>
            <a:r>
              <a:rPr lang="en-US" sz="5400" dirty="0">
                <a:latin typeface="Calibri" panose="020F0502020204030204" pitchFamily="34" charset="0"/>
                <a:ea typeface="Calibri" panose="020F0502020204030204" pitchFamily="34" charset="0"/>
                <a:cs typeface="Times New Roman" panose="02020603050405020304" pitchFamily="18" charset="0"/>
              </a:rPr>
              <a:t>Routes of Administration Cont’d</a:t>
            </a:r>
            <a:endParaRPr lang="en-US" sz="5400" dirty="0"/>
          </a:p>
        </p:txBody>
      </p:sp>
      <p:sp>
        <p:nvSpPr>
          <p:cNvPr id="2" name="TextBox 1">
            <a:extLst>
              <a:ext uri="{FF2B5EF4-FFF2-40B4-BE49-F238E27FC236}">
                <a16:creationId xmlns:a16="http://schemas.microsoft.com/office/drawing/2014/main" id="{1578B726-2345-79AF-B02E-01803E695E81}"/>
              </a:ext>
            </a:extLst>
          </p:cNvPr>
          <p:cNvSpPr txBox="1"/>
          <p:nvPr/>
        </p:nvSpPr>
        <p:spPr>
          <a:xfrm>
            <a:off x="4960803" y="6581001"/>
            <a:ext cx="10229553" cy="553998"/>
          </a:xfrm>
          <a:prstGeom prst="rect">
            <a:avLst/>
          </a:prstGeom>
          <a:noFill/>
        </p:spPr>
        <p:txBody>
          <a:bodyPr wrap="square" rtlCol="0">
            <a:spAutoFit/>
          </a:bodyPr>
          <a:lstStyle/>
          <a:p>
            <a:pPr marL="1371600" lvl="3" indent="0">
              <a:buNone/>
            </a:pPr>
            <a:r>
              <a:rPr lang="en-US" sz="1200" dirty="0">
                <a:latin typeface="Calibri" panose="020F0502020204030204" pitchFamily="34" charset="0"/>
                <a:cs typeface="Calibri" panose="020F0502020204030204" pitchFamily="34" charset="0"/>
              </a:rPr>
              <a:t>See Grotenhermen et al. 2003 review for pharmacokinetic references</a:t>
            </a:r>
          </a:p>
          <a:p>
            <a:pPr marL="1371600" lvl="3" indent="0">
              <a:buNone/>
            </a:pPr>
            <a:endParaRPr lang="en-US" dirty="0"/>
          </a:p>
        </p:txBody>
      </p:sp>
    </p:spTree>
    <p:extLst>
      <p:ext uri="{BB962C8B-B14F-4D97-AF65-F5344CB8AC3E}">
        <p14:creationId xmlns:p14="http://schemas.microsoft.com/office/powerpoint/2010/main" val="322235477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1">
            <a:extLst>
              <a:ext uri="{FF2B5EF4-FFF2-40B4-BE49-F238E27FC236}">
                <a16:creationId xmlns:a16="http://schemas.microsoft.com/office/drawing/2014/main" id="{3382D4F2-A11D-9F13-A13A-8EF568E0B8AA}"/>
              </a:ext>
            </a:extLst>
          </p:cNvPr>
          <p:cNvSpPr>
            <a:spLocks noGrp="1"/>
          </p:cNvSpPr>
          <p:nvPr>
            <p:ph idx="1"/>
          </p:nvPr>
        </p:nvSpPr>
        <p:spPr>
          <a:xfrm>
            <a:off x="398462" y="1420956"/>
            <a:ext cx="11395075" cy="4986065"/>
          </a:xfrm>
        </p:spPr>
        <p:txBody>
          <a:bodyPr/>
          <a:lstStyle/>
          <a:p>
            <a:pPr marL="277812" indent="-342900"/>
            <a:r>
              <a:rPr lang="en-US" b="1" dirty="0">
                <a:latin typeface="Cambria" panose="02040503050406030204" pitchFamily="18" charset="0"/>
                <a:ea typeface="Cambria" panose="02040503050406030204" pitchFamily="18" charset="0"/>
              </a:rPr>
              <a:t>Sublingual</a:t>
            </a:r>
          </a:p>
          <a:p>
            <a:pPr marL="800100" lvl="1" indent="-342900"/>
            <a:r>
              <a:rPr lang="en-US" dirty="0">
                <a:latin typeface="Cambria" panose="02040503050406030204" pitchFamily="18" charset="0"/>
                <a:ea typeface="Cambria" panose="02040503050406030204" pitchFamily="18" charset="0"/>
              </a:rPr>
              <a:t>Rapid onset </a:t>
            </a:r>
          </a:p>
          <a:p>
            <a:pPr marL="800100" lvl="1" indent="-342900"/>
            <a:r>
              <a:rPr lang="en-US" dirty="0">
                <a:latin typeface="Cambria" panose="02040503050406030204" pitchFamily="18" charset="0"/>
                <a:ea typeface="Cambria" panose="02040503050406030204" pitchFamily="18" charset="0"/>
              </a:rPr>
              <a:t>Reduce first pass metabolism</a:t>
            </a:r>
          </a:p>
          <a:p>
            <a:pPr marL="800100" lvl="1" indent="-342900"/>
            <a:r>
              <a:rPr lang="en-US" dirty="0">
                <a:latin typeface="Cambria" panose="02040503050406030204" pitchFamily="18" charset="0"/>
                <a:ea typeface="Cambria" panose="02040503050406030204" pitchFamily="18" charset="0"/>
              </a:rPr>
              <a:t>Increased bioavailability</a:t>
            </a:r>
          </a:p>
          <a:p>
            <a:pPr marL="0" indent="0">
              <a:buNone/>
            </a:pPr>
            <a:endParaRPr lang="en-US" sz="2800" dirty="0">
              <a:latin typeface="Cambria" panose="02040503050406030204" pitchFamily="18" charset="0"/>
              <a:ea typeface="Cambria" panose="02040503050406030204" pitchFamily="18" charset="0"/>
            </a:endParaRPr>
          </a:p>
          <a:p>
            <a:r>
              <a:rPr lang="en-US" b="1" dirty="0">
                <a:latin typeface="Cambria" panose="02040503050406030204" pitchFamily="18" charset="0"/>
                <a:ea typeface="Cambria" panose="02040503050406030204" pitchFamily="18" charset="0"/>
              </a:rPr>
              <a:t>Nano emulsions</a:t>
            </a:r>
          </a:p>
          <a:p>
            <a:pPr lvl="1"/>
            <a:r>
              <a:rPr lang="en-US" dirty="0">
                <a:latin typeface="Cambria" panose="02040503050406030204" pitchFamily="18" charset="0"/>
                <a:ea typeface="Cambria" panose="02040503050406030204" pitchFamily="18" charset="0"/>
              </a:rPr>
              <a:t>Particle size less than 200NM</a:t>
            </a:r>
          </a:p>
          <a:p>
            <a:pPr lvl="1"/>
            <a:r>
              <a:rPr lang="en-US" dirty="0">
                <a:latin typeface="Cambria" panose="02040503050406030204" pitchFamily="18" charset="0"/>
                <a:ea typeface="Cambria" panose="02040503050406030204" pitchFamily="18" charset="0"/>
              </a:rPr>
              <a:t>Formulated to increase oral bioavailability</a:t>
            </a:r>
          </a:p>
          <a:p>
            <a:pPr lvl="1"/>
            <a:r>
              <a:rPr lang="en-US" dirty="0">
                <a:latin typeface="Cambria" panose="02040503050406030204" pitchFamily="18" charset="0"/>
                <a:ea typeface="Cambria" panose="02040503050406030204" pitchFamily="18" charset="0"/>
              </a:rPr>
              <a:t>Formulations to increase water solubility</a:t>
            </a:r>
          </a:p>
          <a:p>
            <a:pPr marL="457200" lvl="1" indent="0">
              <a:buNone/>
            </a:pPr>
            <a:endParaRPr lang="en-US" sz="1200" dirty="0">
              <a:solidFill>
                <a:srgbClr val="212121"/>
              </a:solidFill>
              <a:effectLst/>
              <a:latin typeface="Cambria" panose="02040503050406030204" pitchFamily="18" charset="0"/>
              <a:ea typeface="Calibri" panose="020F0502020204030204" pitchFamily="34" charset="0"/>
              <a:cs typeface="Times New Roman" panose="02020603050405020304" pitchFamily="18" charset="0"/>
            </a:endParaRPr>
          </a:p>
          <a:p>
            <a:pPr marL="457200" lvl="1" indent="0">
              <a:buNone/>
            </a:pPr>
            <a:endParaRPr lang="en-US" sz="1200" dirty="0">
              <a:solidFill>
                <a:srgbClr val="212121"/>
              </a:solidFill>
              <a:effectLst/>
              <a:latin typeface="Cambria" panose="02040503050406030204" pitchFamily="18" charset="0"/>
              <a:ea typeface="Calibri" panose="020F0502020204030204" pitchFamily="34" charset="0"/>
              <a:cs typeface="Times New Roman" panose="02020603050405020304" pitchFamily="18" charset="0"/>
            </a:endParaRPr>
          </a:p>
          <a:p>
            <a:pPr marL="457200" lvl="1" indent="0">
              <a:buNone/>
            </a:pPr>
            <a:endParaRPr lang="en-US" sz="1200" dirty="0">
              <a:solidFill>
                <a:srgbClr val="212121"/>
              </a:solidFill>
              <a:latin typeface="Cambria" panose="02040503050406030204" pitchFamily="18" charset="0"/>
              <a:ea typeface="Calibri" panose="020F0502020204030204" pitchFamily="34" charset="0"/>
              <a:cs typeface="Times New Roman" panose="02020603050405020304" pitchFamily="18" charset="0"/>
            </a:endParaRPr>
          </a:p>
          <a:p>
            <a:pPr marL="457200" lvl="1" indent="0">
              <a:buNone/>
            </a:pPr>
            <a:r>
              <a:rPr lang="en-US" sz="1200" dirty="0">
                <a:solidFill>
                  <a:srgbClr val="212121"/>
                </a:solidFill>
                <a:effectLst/>
                <a:latin typeface="Cambria" panose="02040503050406030204" pitchFamily="18" charset="0"/>
                <a:ea typeface="Calibri" panose="020F0502020204030204" pitchFamily="34" charset="0"/>
                <a:cs typeface="Times New Roman" panose="02020603050405020304" pitchFamily="18" charset="0"/>
              </a:rPr>
              <a:t>McClements D.J. Advances in edible nanoemulsions: Digestion, bioavailability, and potential toxicity. </a:t>
            </a:r>
            <a:r>
              <a:rPr lang="en-US" sz="1200" i="1" dirty="0">
                <a:solidFill>
                  <a:srgbClr val="212121"/>
                </a:solidFill>
                <a:effectLst/>
                <a:latin typeface="Cambria" panose="02040503050406030204" pitchFamily="18" charset="0"/>
                <a:ea typeface="Calibri" panose="020F0502020204030204" pitchFamily="34" charset="0"/>
                <a:cs typeface="Times New Roman" panose="02020603050405020304" pitchFamily="18" charset="0"/>
              </a:rPr>
              <a:t>Prog. Lipid Res. </a:t>
            </a:r>
            <a:r>
              <a:rPr lang="en-US" sz="1200" dirty="0">
                <a:solidFill>
                  <a:srgbClr val="212121"/>
                </a:solidFill>
                <a:effectLst/>
                <a:latin typeface="Cambria" panose="02040503050406030204" pitchFamily="18" charset="0"/>
                <a:ea typeface="Calibri" panose="020F0502020204030204" pitchFamily="34" charset="0"/>
                <a:cs typeface="Times New Roman" panose="02020603050405020304" pitchFamily="18" charset="0"/>
              </a:rPr>
              <a:t>2020;81:101081. doi: 10.1016/j.plipres.2020.101081.</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en-US" dirty="0"/>
              <a:t>	</a:t>
            </a:r>
          </a:p>
          <a:p>
            <a:pPr marL="1192212" lvl="2" indent="-342900"/>
            <a:endParaRPr lang="en-US" dirty="0"/>
          </a:p>
          <a:p>
            <a:pPr marL="800100" lvl="1" indent="-342900"/>
            <a:endParaRPr lang="en-US" dirty="0"/>
          </a:p>
          <a:p>
            <a:pPr marL="800100" lvl="1" indent="-342900"/>
            <a:endParaRPr lang="en-US" dirty="0"/>
          </a:p>
          <a:p>
            <a:pPr lvl="2"/>
            <a:endParaRPr lang="en-US" dirty="0"/>
          </a:p>
        </p:txBody>
      </p:sp>
      <p:sp>
        <p:nvSpPr>
          <p:cNvPr id="4" name="Title 2">
            <a:extLst>
              <a:ext uri="{FF2B5EF4-FFF2-40B4-BE49-F238E27FC236}">
                <a16:creationId xmlns:a16="http://schemas.microsoft.com/office/drawing/2014/main" id="{5A56C34F-2645-2119-A97C-5A3F0951ABA4}"/>
              </a:ext>
            </a:extLst>
          </p:cNvPr>
          <p:cNvSpPr>
            <a:spLocks noGrp="1"/>
          </p:cNvSpPr>
          <p:nvPr>
            <p:ph type="title"/>
          </p:nvPr>
        </p:nvSpPr>
        <p:spPr>
          <a:xfrm>
            <a:off x="398462" y="154118"/>
            <a:ext cx="11395075" cy="976312"/>
          </a:xfrm>
        </p:spPr>
        <p:txBody>
          <a:bodyPr/>
          <a:lstStyle/>
          <a:p>
            <a:pPr algn="ctr"/>
            <a:br>
              <a:rPr lang="en-US" sz="1800" dirty="0">
                <a:effectLst/>
                <a:latin typeface="Calibri" panose="020F0502020204030204" pitchFamily="34" charset="0"/>
                <a:ea typeface="Calibri" panose="020F0502020204030204" pitchFamily="34" charset="0"/>
                <a:cs typeface="Times New Roman" panose="02020603050405020304" pitchFamily="18" charset="0"/>
              </a:rPr>
            </a:br>
            <a:r>
              <a:rPr lang="en-US" sz="5400" dirty="0">
                <a:latin typeface="Calibri" panose="020F0502020204030204" pitchFamily="34" charset="0"/>
                <a:ea typeface="Calibri" panose="020F0502020204030204" pitchFamily="34" charset="0"/>
                <a:cs typeface="Times New Roman" panose="02020603050405020304" pitchFamily="18" charset="0"/>
              </a:rPr>
              <a:t>Routes of Administration Cont’d</a:t>
            </a:r>
            <a:endParaRPr lang="en-US" sz="5400" dirty="0"/>
          </a:p>
        </p:txBody>
      </p:sp>
      <p:pic>
        <p:nvPicPr>
          <p:cNvPr id="7" name="Picture 6" descr="A picture containing table, cup, coffee&#10;&#10;Description automatically generated">
            <a:extLst>
              <a:ext uri="{FF2B5EF4-FFF2-40B4-BE49-F238E27FC236}">
                <a16:creationId xmlns:a16="http://schemas.microsoft.com/office/drawing/2014/main" id="{07A3AA43-35CB-C55D-64F8-509CDF545E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06441" y="2498071"/>
            <a:ext cx="3153858" cy="2938973"/>
          </a:xfrm>
          <a:prstGeom prst="rect">
            <a:avLst/>
          </a:prstGeom>
        </p:spPr>
      </p:pic>
    </p:spTree>
    <p:extLst>
      <p:ext uri="{BB962C8B-B14F-4D97-AF65-F5344CB8AC3E}">
        <p14:creationId xmlns:p14="http://schemas.microsoft.com/office/powerpoint/2010/main" val="35935384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1">
            <a:extLst>
              <a:ext uri="{FF2B5EF4-FFF2-40B4-BE49-F238E27FC236}">
                <a16:creationId xmlns:a16="http://schemas.microsoft.com/office/drawing/2014/main" id="{3382D4F2-A11D-9F13-A13A-8EF568E0B8AA}"/>
              </a:ext>
            </a:extLst>
          </p:cNvPr>
          <p:cNvSpPr>
            <a:spLocks noGrp="1"/>
          </p:cNvSpPr>
          <p:nvPr>
            <p:ph idx="1"/>
          </p:nvPr>
        </p:nvSpPr>
        <p:spPr>
          <a:xfrm>
            <a:off x="1832087" y="1130430"/>
            <a:ext cx="8527824" cy="5276591"/>
          </a:xfrm>
        </p:spPr>
        <p:txBody>
          <a:bodyPr/>
          <a:lstStyle/>
          <a:p>
            <a:pPr marL="277812" indent="-342900"/>
            <a:r>
              <a:rPr lang="en-US" b="1" dirty="0">
                <a:latin typeface="Cambria" panose="02040503050406030204" pitchFamily="18" charset="0"/>
                <a:ea typeface="Cambria" panose="02040503050406030204" pitchFamily="18" charset="0"/>
              </a:rPr>
              <a:t>Suppository</a:t>
            </a:r>
            <a:r>
              <a:rPr lang="en-US" dirty="0">
                <a:latin typeface="Cambria" panose="02040503050406030204" pitchFamily="18" charset="0"/>
                <a:ea typeface="Cambria" panose="02040503050406030204" pitchFamily="18" charset="0"/>
              </a:rPr>
              <a:t> </a:t>
            </a:r>
          </a:p>
          <a:p>
            <a:pPr marL="800100" lvl="1" indent="-342900"/>
            <a:r>
              <a:rPr lang="en-US" dirty="0">
                <a:latin typeface="Cambria" panose="02040503050406030204" pitchFamily="18" charset="0"/>
                <a:ea typeface="Cambria" panose="02040503050406030204" pitchFamily="18" charset="0"/>
              </a:rPr>
              <a:t>Small clinical study (Brenneisen et al. 1996)</a:t>
            </a:r>
          </a:p>
          <a:p>
            <a:pPr marL="1192212" lvl="2" indent="-342900"/>
            <a:r>
              <a:rPr lang="en-US" sz="2000" dirty="0">
                <a:latin typeface="Cambria" panose="02040503050406030204" pitchFamily="18" charset="0"/>
                <a:ea typeface="Cambria" panose="02040503050406030204" pitchFamily="18" charset="0"/>
              </a:rPr>
              <a:t>Hemisuccinate preparation</a:t>
            </a:r>
          </a:p>
          <a:p>
            <a:pPr marL="1649412" lvl="3" indent="-342900"/>
            <a:r>
              <a:rPr lang="en-US" sz="2000" dirty="0">
                <a:latin typeface="Cambria" panose="02040503050406030204" pitchFamily="18" charset="0"/>
                <a:ea typeface="Cambria" panose="02040503050406030204" pitchFamily="18" charset="0"/>
              </a:rPr>
              <a:t>twice the bioavailability of oral dosing</a:t>
            </a:r>
          </a:p>
          <a:p>
            <a:pPr marL="1649412" lvl="3" indent="-342900"/>
            <a:r>
              <a:rPr lang="en-US" sz="2000" dirty="0">
                <a:latin typeface="Cambria" panose="02040503050406030204" pitchFamily="18" charset="0"/>
                <a:ea typeface="Cambria" panose="02040503050406030204" pitchFamily="18" charset="0"/>
              </a:rPr>
              <a:t>Unstable preparation - Not commercially available</a:t>
            </a:r>
          </a:p>
          <a:p>
            <a:pPr marL="1192212" lvl="2" indent="-342900"/>
            <a:r>
              <a:rPr lang="en-US" sz="2000" dirty="0">
                <a:latin typeface="Cambria" panose="02040503050406030204" pitchFamily="18" charset="0"/>
                <a:ea typeface="Cambria" panose="02040503050406030204" pitchFamily="18" charset="0"/>
              </a:rPr>
              <a:t>Poor rectal absorption of unaltered cannabinoids</a:t>
            </a:r>
          </a:p>
          <a:p>
            <a:pPr marL="1649412" lvl="3" indent="-342900"/>
            <a:r>
              <a:rPr lang="en-US" sz="2000" dirty="0">
                <a:latin typeface="Cambria" panose="02040503050406030204" pitchFamily="18" charset="0"/>
                <a:ea typeface="Cambria" panose="02040503050406030204" pitchFamily="18" charset="0"/>
              </a:rPr>
              <a:t>Good for local conditions</a:t>
            </a:r>
          </a:p>
          <a:p>
            <a:pPr marL="1306512" lvl="3" indent="0">
              <a:buNone/>
            </a:pPr>
            <a:endParaRPr lang="en-US" sz="2400" dirty="0">
              <a:latin typeface="Cambria" panose="02040503050406030204" pitchFamily="18" charset="0"/>
              <a:ea typeface="Cambria" panose="02040503050406030204" pitchFamily="18" charset="0"/>
            </a:endParaRPr>
          </a:p>
          <a:p>
            <a:pPr marL="277812" indent="-342900"/>
            <a:r>
              <a:rPr lang="en-US" b="1" dirty="0">
                <a:latin typeface="Cambria" panose="02040503050406030204" pitchFamily="18" charset="0"/>
                <a:ea typeface="Cambria" panose="02040503050406030204" pitchFamily="18" charset="0"/>
              </a:rPr>
              <a:t>Intranasal</a:t>
            </a:r>
          </a:p>
          <a:p>
            <a:pPr marL="800100" lvl="1" indent="-342900"/>
            <a:r>
              <a:rPr lang="en-US" dirty="0">
                <a:latin typeface="Cambria" panose="02040503050406030204" pitchFamily="18" charset="0"/>
                <a:ea typeface="Cambria" panose="02040503050406030204" pitchFamily="18" charset="0"/>
              </a:rPr>
              <a:t>CBD study of rat nasal absorption model</a:t>
            </a:r>
          </a:p>
          <a:p>
            <a:pPr marL="1192212" lvl="2" indent="-342900"/>
            <a:r>
              <a:rPr lang="en-US" sz="2000" dirty="0">
                <a:latin typeface="Cambria" panose="02040503050406030204" pitchFamily="18" charset="0"/>
                <a:ea typeface="Cambria" panose="02040503050406030204" pitchFamily="18" charset="0"/>
              </a:rPr>
              <a:t>Absorbed 10 minutes</a:t>
            </a:r>
          </a:p>
          <a:p>
            <a:pPr marL="1192212" lvl="2" indent="-342900"/>
            <a:r>
              <a:rPr lang="en-US" sz="2000" dirty="0">
                <a:latin typeface="Cambria" panose="02040503050406030204" pitchFamily="18" charset="0"/>
                <a:ea typeface="Cambria" panose="02040503050406030204" pitchFamily="18" charset="0"/>
              </a:rPr>
              <a:t>Bioavailability 34-36%</a:t>
            </a:r>
          </a:p>
          <a:p>
            <a:pPr marL="0" indent="0">
              <a:buNone/>
            </a:pPr>
            <a:r>
              <a:rPr lang="en-US" dirty="0"/>
              <a:t>	</a:t>
            </a:r>
          </a:p>
          <a:p>
            <a:pPr marL="800100" lvl="1" indent="-342900"/>
            <a:endParaRPr lang="en-US" dirty="0"/>
          </a:p>
          <a:p>
            <a:pPr marL="800100" lvl="1" indent="-342900"/>
            <a:endParaRPr lang="en-US" dirty="0"/>
          </a:p>
          <a:p>
            <a:pPr lvl="2"/>
            <a:endParaRPr lang="en-US" dirty="0"/>
          </a:p>
        </p:txBody>
      </p:sp>
      <p:sp>
        <p:nvSpPr>
          <p:cNvPr id="4" name="Title 2">
            <a:extLst>
              <a:ext uri="{FF2B5EF4-FFF2-40B4-BE49-F238E27FC236}">
                <a16:creationId xmlns:a16="http://schemas.microsoft.com/office/drawing/2014/main" id="{5A56C34F-2645-2119-A97C-5A3F0951ABA4}"/>
              </a:ext>
            </a:extLst>
          </p:cNvPr>
          <p:cNvSpPr>
            <a:spLocks noGrp="1"/>
          </p:cNvSpPr>
          <p:nvPr>
            <p:ph type="title"/>
          </p:nvPr>
        </p:nvSpPr>
        <p:spPr>
          <a:xfrm>
            <a:off x="398462" y="154118"/>
            <a:ext cx="11395075" cy="976312"/>
          </a:xfrm>
        </p:spPr>
        <p:txBody>
          <a:bodyPr/>
          <a:lstStyle/>
          <a:p>
            <a:pPr algn="ctr"/>
            <a:br>
              <a:rPr lang="en-US" sz="1800" dirty="0">
                <a:effectLst/>
                <a:latin typeface="Calibri" panose="020F0502020204030204" pitchFamily="34" charset="0"/>
                <a:ea typeface="Calibri" panose="020F0502020204030204" pitchFamily="34" charset="0"/>
                <a:cs typeface="Times New Roman" panose="02020603050405020304" pitchFamily="18" charset="0"/>
              </a:rPr>
            </a:br>
            <a:r>
              <a:rPr lang="en-US" sz="5400" dirty="0">
                <a:latin typeface="Calibri" panose="020F0502020204030204" pitchFamily="34" charset="0"/>
                <a:ea typeface="Calibri" panose="020F0502020204030204" pitchFamily="34" charset="0"/>
                <a:cs typeface="Times New Roman" panose="02020603050405020304" pitchFamily="18" charset="0"/>
              </a:rPr>
              <a:t>Routes of Administration Cont’d</a:t>
            </a:r>
            <a:endParaRPr lang="en-US" sz="5400" dirty="0"/>
          </a:p>
        </p:txBody>
      </p:sp>
      <p:sp>
        <p:nvSpPr>
          <p:cNvPr id="5" name="TextBox 4">
            <a:extLst>
              <a:ext uri="{FF2B5EF4-FFF2-40B4-BE49-F238E27FC236}">
                <a16:creationId xmlns:a16="http://schemas.microsoft.com/office/drawing/2014/main" id="{DE3128A2-5804-F6EA-3F1C-67E23F33A209}"/>
              </a:ext>
            </a:extLst>
          </p:cNvPr>
          <p:cNvSpPr txBox="1"/>
          <p:nvPr/>
        </p:nvSpPr>
        <p:spPr>
          <a:xfrm>
            <a:off x="229969" y="6197038"/>
            <a:ext cx="11920053" cy="461665"/>
          </a:xfrm>
          <a:prstGeom prst="rect">
            <a:avLst/>
          </a:prstGeom>
          <a:noFill/>
        </p:spPr>
        <p:txBody>
          <a:bodyPr wrap="square" rtlCol="0">
            <a:spAutoFit/>
          </a:bodyPr>
          <a:lstStyle/>
          <a:p>
            <a:pPr marL="0" indent="0">
              <a:buNone/>
            </a:pPr>
            <a:r>
              <a:rPr lang="en-US" sz="1200" b="0" i="0" dirty="0">
                <a:solidFill>
                  <a:srgbClr val="212121"/>
                </a:solidFill>
                <a:effectLst/>
                <a:latin typeface="BlinkMacSystemFont"/>
              </a:rPr>
              <a:t>Paudel KS, Hammell DC, Agu RU, </a:t>
            </a:r>
            <a:r>
              <a:rPr lang="en-US" sz="1200" b="0" i="0" dirty="0" err="1">
                <a:solidFill>
                  <a:srgbClr val="212121"/>
                </a:solidFill>
                <a:effectLst/>
                <a:latin typeface="BlinkMacSystemFont"/>
              </a:rPr>
              <a:t>Valiveti</a:t>
            </a:r>
            <a:r>
              <a:rPr lang="en-US" sz="1200" b="0" i="0" dirty="0">
                <a:solidFill>
                  <a:srgbClr val="212121"/>
                </a:solidFill>
                <a:effectLst/>
                <a:latin typeface="BlinkMacSystemFont"/>
              </a:rPr>
              <a:t> S, </a:t>
            </a:r>
            <a:r>
              <a:rPr lang="en-US" sz="1200" b="0" i="0" dirty="0" err="1">
                <a:solidFill>
                  <a:srgbClr val="212121"/>
                </a:solidFill>
                <a:effectLst/>
                <a:latin typeface="BlinkMacSystemFont"/>
              </a:rPr>
              <a:t>Stinchcomb</a:t>
            </a:r>
            <a:r>
              <a:rPr lang="en-US" sz="1200" b="0" i="0" dirty="0">
                <a:solidFill>
                  <a:srgbClr val="212121"/>
                </a:solidFill>
                <a:effectLst/>
                <a:latin typeface="BlinkMacSystemFont"/>
              </a:rPr>
              <a:t> AL. Cannabidiol bioavailability after nasal and transdermal application: effect of permeation enhancers. Drug Dev Ind Pharm. 2010 Sep;36(9):1088-97. </a:t>
            </a:r>
            <a:r>
              <a:rPr lang="en-US" sz="1200" b="0" i="0" dirty="0" err="1">
                <a:solidFill>
                  <a:srgbClr val="212121"/>
                </a:solidFill>
                <a:effectLst/>
                <a:latin typeface="BlinkMacSystemFont"/>
              </a:rPr>
              <a:t>doi</a:t>
            </a:r>
            <a:r>
              <a:rPr lang="en-US" sz="1200" b="0" i="0" dirty="0">
                <a:solidFill>
                  <a:srgbClr val="212121"/>
                </a:solidFill>
                <a:effectLst/>
                <a:latin typeface="BlinkMacSystemFont"/>
              </a:rPr>
              <a:t>: 10.3109/03639041003657295. PMID: 20545522.</a:t>
            </a:r>
            <a:endParaRPr lang="en-US" sz="1200" dirty="0"/>
          </a:p>
        </p:txBody>
      </p:sp>
    </p:spTree>
    <p:extLst>
      <p:ext uri="{BB962C8B-B14F-4D97-AF65-F5344CB8AC3E}">
        <p14:creationId xmlns:p14="http://schemas.microsoft.com/office/powerpoint/2010/main" val="22130032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CC44B26C-02BD-2D19-F774-444564B8187B}"/>
              </a:ext>
            </a:extLst>
          </p:cNvPr>
          <p:cNvSpPr txBox="1">
            <a:spLocks/>
          </p:cNvSpPr>
          <p:nvPr/>
        </p:nvSpPr>
        <p:spPr>
          <a:xfrm>
            <a:off x="398461" y="-70020"/>
            <a:ext cx="11395075" cy="976312"/>
          </a:xfrm>
          <a:prstGeom prst="rect">
            <a:avLst/>
          </a:prstGeom>
        </p:spPr>
        <p:txBody>
          <a:bodyPr/>
          <a:lstStyle>
            <a:lvl1pPr algn="l" rtl="0" fontAlgn="base">
              <a:lnSpc>
                <a:spcPct val="90000"/>
              </a:lnSpc>
              <a:spcBef>
                <a:spcPct val="0"/>
              </a:spcBef>
              <a:spcAft>
                <a:spcPct val="0"/>
              </a:spcAft>
              <a:defRPr sz="3600" kern="1200">
                <a:solidFill>
                  <a:srgbClr val="256040"/>
                </a:solidFill>
                <a:latin typeface="Palatino" pitchFamily="2" charset="77"/>
                <a:ea typeface="Palatino" pitchFamily="2" charset="77"/>
                <a:cs typeface="Palatino" pitchFamily="2" charset="77"/>
              </a:defRPr>
            </a:lvl1pPr>
            <a:lvl2pPr algn="l" rtl="0" fontAlgn="base">
              <a:lnSpc>
                <a:spcPct val="90000"/>
              </a:lnSpc>
              <a:spcBef>
                <a:spcPct val="0"/>
              </a:spcBef>
              <a:spcAft>
                <a:spcPct val="0"/>
              </a:spcAft>
              <a:defRPr sz="3600">
                <a:solidFill>
                  <a:srgbClr val="256040"/>
                </a:solidFill>
                <a:latin typeface="Palatino" pitchFamily="2" charset="77"/>
                <a:ea typeface="Palatino" pitchFamily="2" charset="77"/>
                <a:cs typeface="Palatino" pitchFamily="2" charset="77"/>
              </a:defRPr>
            </a:lvl2pPr>
            <a:lvl3pPr algn="l" rtl="0" fontAlgn="base">
              <a:lnSpc>
                <a:spcPct val="90000"/>
              </a:lnSpc>
              <a:spcBef>
                <a:spcPct val="0"/>
              </a:spcBef>
              <a:spcAft>
                <a:spcPct val="0"/>
              </a:spcAft>
              <a:defRPr sz="3600">
                <a:solidFill>
                  <a:srgbClr val="256040"/>
                </a:solidFill>
                <a:latin typeface="Palatino" pitchFamily="2" charset="77"/>
                <a:ea typeface="Palatino" pitchFamily="2" charset="77"/>
                <a:cs typeface="Palatino" pitchFamily="2" charset="77"/>
              </a:defRPr>
            </a:lvl3pPr>
            <a:lvl4pPr algn="l" rtl="0" fontAlgn="base">
              <a:lnSpc>
                <a:spcPct val="90000"/>
              </a:lnSpc>
              <a:spcBef>
                <a:spcPct val="0"/>
              </a:spcBef>
              <a:spcAft>
                <a:spcPct val="0"/>
              </a:spcAft>
              <a:defRPr sz="3600">
                <a:solidFill>
                  <a:srgbClr val="256040"/>
                </a:solidFill>
                <a:latin typeface="Palatino" pitchFamily="2" charset="77"/>
                <a:ea typeface="Palatino" pitchFamily="2" charset="77"/>
                <a:cs typeface="Palatino" pitchFamily="2" charset="77"/>
              </a:defRPr>
            </a:lvl4pPr>
            <a:lvl5pPr algn="l" rtl="0" fontAlgn="base">
              <a:lnSpc>
                <a:spcPct val="90000"/>
              </a:lnSpc>
              <a:spcBef>
                <a:spcPct val="0"/>
              </a:spcBef>
              <a:spcAft>
                <a:spcPct val="0"/>
              </a:spcAft>
              <a:defRPr sz="3600">
                <a:solidFill>
                  <a:srgbClr val="256040"/>
                </a:solidFill>
                <a:latin typeface="Palatino" pitchFamily="2" charset="77"/>
                <a:ea typeface="Palatino" pitchFamily="2" charset="77"/>
                <a:cs typeface="Palatino" pitchFamily="2" charset="77"/>
              </a:defRPr>
            </a:lvl5pPr>
            <a:lvl6pPr marL="457200" algn="l" rtl="0" fontAlgn="base">
              <a:lnSpc>
                <a:spcPct val="90000"/>
              </a:lnSpc>
              <a:spcBef>
                <a:spcPct val="0"/>
              </a:spcBef>
              <a:spcAft>
                <a:spcPct val="0"/>
              </a:spcAft>
              <a:defRPr sz="3600">
                <a:solidFill>
                  <a:srgbClr val="256040"/>
                </a:solidFill>
                <a:latin typeface="Palatino" pitchFamily="2" charset="77"/>
                <a:ea typeface="Palatino" pitchFamily="2" charset="77"/>
                <a:cs typeface="Palatino" pitchFamily="2" charset="77"/>
              </a:defRPr>
            </a:lvl6pPr>
            <a:lvl7pPr marL="914400" algn="l" rtl="0" fontAlgn="base">
              <a:lnSpc>
                <a:spcPct val="90000"/>
              </a:lnSpc>
              <a:spcBef>
                <a:spcPct val="0"/>
              </a:spcBef>
              <a:spcAft>
                <a:spcPct val="0"/>
              </a:spcAft>
              <a:defRPr sz="3600">
                <a:solidFill>
                  <a:srgbClr val="256040"/>
                </a:solidFill>
                <a:latin typeface="Palatino" pitchFamily="2" charset="77"/>
                <a:ea typeface="Palatino" pitchFamily="2" charset="77"/>
                <a:cs typeface="Palatino" pitchFamily="2" charset="77"/>
              </a:defRPr>
            </a:lvl7pPr>
            <a:lvl8pPr marL="1371600" algn="l" rtl="0" fontAlgn="base">
              <a:lnSpc>
                <a:spcPct val="90000"/>
              </a:lnSpc>
              <a:spcBef>
                <a:spcPct val="0"/>
              </a:spcBef>
              <a:spcAft>
                <a:spcPct val="0"/>
              </a:spcAft>
              <a:defRPr sz="3600">
                <a:solidFill>
                  <a:srgbClr val="256040"/>
                </a:solidFill>
                <a:latin typeface="Palatino" pitchFamily="2" charset="77"/>
                <a:ea typeface="Palatino" pitchFamily="2" charset="77"/>
                <a:cs typeface="Palatino" pitchFamily="2" charset="77"/>
              </a:defRPr>
            </a:lvl8pPr>
            <a:lvl9pPr marL="1828800" algn="l" rtl="0" fontAlgn="base">
              <a:lnSpc>
                <a:spcPct val="90000"/>
              </a:lnSpc>
              <a:spcBef>
                <a:spcPct val="0"/>
              </a:spcBef>
              <a:spcAft>
                <a:spcPct val="0"/>
              </a:spcAft>
              <a:defRPr sz="3600">
                <a:solidFill>
                  <a:srgbClr val="256040"/>
                </a:solidFill>
                <a:latin typeface="Palatino" pitchFamily="2" charset="77"/>
                <a:ea typeface="Palatino" pitchFamily="2" charset="77"/>
                <a:cs typeface="Palatino" pitchFamily="2" charset="77"/>
              </a:defRPr>
            </a:lvl9pPr>
          </a:lstStyle>
          <a:p>
            <a:pPr algn="ctr" eaLnBrk="1" hangingPunct="1"/>
            <a:br>
              <a:rPr lang="en-US" sz="1800" dirty="0">
                <a:latin typeface="Calibri" panose="020F0502020204030204" pitchFamily="34" charset="0"/>
                <a:ea typeface="Calibri" panose="020F0502020204030204" pitchFamily="34" charset="0"/>
                <a:cs typeface="Times New Roman" panose="02020603050405020304" pitchFamily="18" charset="0"/>
              </a:rPr>
            </a:br>
            <a:r>
              <a:rPr lang="en-US" sz="5400" dirty="0">
                <a:latin typeface="Calibri" panose="020F0502020204030204" pitchFamily="34" charset="0"/>
                <a:ea typeface="Calibri" panose="020F0502020204030204" pitchFamily="34" charset="0"/>
                <a:cs typeface="Times New Roman" panose="02020603050405020304" pitchFamily="18" charset="0"/>
              </a:rPr>
              <a:t>Metabolism</a:t>
            </a:r>
            <a:endParaRPr lang="en-US" sz="5400" dirty="0"/>
          </a:p>
        </p:txBody>
      </p:sp>
      <p:sp>
        <p:nvSpPr>
          <p:cNvPr id="3" name="Content Placeholder 1">
            <a:extLst>
              <a:ext uri="{FF2B5EF4-FFF2-40B4-BE49-F238E27FC236}">
                <a16:creationId xmlns:a16="http://schemas.microsoft.com/office/drawing/2014/main" id="{B63735DA-5175-E99C-0B52-8413A379CA23}"/>
              </a:ext>
            </a:extLst>
          </p:cNvPr>
          <p:cNvSpPr txBox="1">
            <a:spLocks/>
          </p:cNvSpPr>
          <p:nvPr/>
        </p:nvSpPr>
        <p:spPr>
          <a:xfrm>
            <a:off x="770729" y="906292"/>
            <a:ext cx="10650538" cy="5818414"/>
          </a:xfrm>
          <a:prstGeom prst="rect">
            <a:avLst/>
          </a:prstGeom>
        </p:spPr>
        <p:txBody>
          <a:bodyPr/>
          <a:lstStyle>
            <a:lvl1pPr marL="228600" indent="-228600" algn="l" rtl="0" fontAlgn="base">
              <a:spcBef>
                <a:spcPts val="1000"/>
              </a:spcBef>
              <a:spcAft>
                <a:spcPct val="0"/>
              </a:spcAft>
              <a:buClr>
                <a:schemeClr val="accent1"/>
              </a:buClr>
              <a:buFont typeface="Arial" panose="020B0604020202020204" pitchFamily="34" charset="0"/>
              <a:buChar char="•"/>
              <a:defRPr sz="2400" kern="1200">
                <a:solidFill>
                  <a:schemeClr val="tx1"/>
                </a:solidFill>
                <a:latin typeface="+mn-lt"/>
                <a:ea typeface="+mn-ea"/>
                <a:cs typeface="+mn-cs"/>
              </a:defRPr>
            </a:lvl1pPr>
            <a:lvl2pPr marL="750888" indent="-293688" algn="l" rtl="0" fontAlgn="base">
              <a:spcBef>
                <a:spcPts val="500"/>
              </a:spcBef>
              <a:spcAft>
                <a:spcPct val="0"/>
              </a:spcAft>
              <a:buClr>
                <a:schemeClr val="accent1"/>
              </a:buClr>
              <a:buSzPct val="90000"/>
              <a:buFont typeface="System Font Regular"/>
              <a:buChar char="—"/>
              <a:defRPr sz="2000" kern="1200">
                <a:solidFill>
                  <a:schemeClr val="tx1"/>
                </a:solidFill>
                <a:latin typeface="+mn-lt"/>
                <a:ea typeface="+mn-ea"/>
                <a:cs typeface="+mn-cs"/>
              </a:defRPr>
            </a:lvl2pPr>
            <a:lvl3pPr marL="1143000" indent="-228600" algn="l" rtl="0" fontAlgn="base">
              <a:spcBef>
                <a:spcPts val="500"/>
              </a:spcBef>
              <a:spcAft>
                <a:spcPct val="0"/>
              </a:spcAft>
              <a:buClr>
                <a:schemeClr val="accent1"/>
              </a:buClr>
              <a:buFont typeface="Arial" panose="020B0604020202020204" pitchFamily="34" charset="0"/>
              <a:buChar char="•"/>
              <a:defRPr kern="1200">
                <a:solidFill>
                  <a:schemeClr val="tx1"/>
                </a:solidFill>
                <a:latin typeface="+mn-lt"/>
                <a:ea typeface="+mn-ea"/>
                <a:cs typeface="+mn-cs"/>
              </a:defRPr>
            </a:lvl3pPr>
            <a:lvl4pPr marL="1600200" indent="-228600" algn="l" rtl="0" fontAlgn="base">
              <a:spcBef>
                <a:spcPts val="500"/>
              </a:spcBef>
              <a:spcAft>
                <a:spcPct val="0"/>
              </a:spcAft>
              <a:buClr>
                <a:schemeClr val="accent1"/>
              </a:buClr>
              <a:buFont typeface="Arial" panose="020B0604020202020204" pitchFamily="34" charset="0"/>
              <a:buChar char="•"/>
              <a:defRPr sz="1600" kern="1200">
                <a:solidFill>
                  <a:schemeClr val="tx1"/>
                </a:solidFill>
                <a:latin typeface="+mn-lt"/>
                <a:ea typeface="+mn-ea"/>
                <a:cs typeface="+mn-cs"/>
              </a:defRPr>
            </a:lvl4pPr>
            <a:lvl5pPr marL="2057400" indent="-228600" algn="l" rtl="0" fontAlgn="base">
              <a:spcBef>
                <a:spcPts val="500"/>
              </a:spcBef>
              <a:spcAft>
                <a:spcPct val="0"/>
              </a:spcAft>
              <a:buClr>
                <a:schemeClr val="accent1"/>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eaLnBrk="1" hangingPunct="1"/>
            <a:r>
              <a:rPr lang="en-US" sz="1800" b="1" dirty="0">
                <a:latin typeface="Cambria" panose="02040503050406030204" pitchFamily="18" charset="0"/>
                <a:ea typeface="Cambria" panose="02040503050406030204" pitchFamily="18" charset="0"/>
              </a:rPr>
              <a:t>Predominantly Hepatic</a:t>
            </a:r>
          </a:p>
          <a:p>
            <a:pPr lvl="1" eaLnBrk="1" hangingPunct="1"/>
            <a:r>
              <a:rPr lang="en-US" sz="1800" dirty="0">
                <a:latin typeface="Cambria" panose="02040503050406030204" pitchFamily="18" charset="0"/>
                <a:ea typeface="Cambria" panose="02040503050406030204" pitchFamily="18" charset="0"/>
              </a:rPr>
              <a:t>Cytochrome P450 Enzyme System, CYP 2C9, CYP 2C19, CYP 3A4</a:t>
            </a:r>
          </a:p>
          <a:p>
            <a:pPr lvl="2" eaLnBrk="1" hangingPunct="1"/>
            <a:r>
              <a:rPr lang="en-US" dirty="0">
                <a:latin typeface="Cambria" panose="02040503050406030204" pitchFamily="18" charset="0"/>
                <a:ea typeface="Cambria" panose="02040503050406030204" pitchFamily="18" charset="0"/>
              </a:rPr>
              <a:t>Main THC metabolites</a:t>
            </a:r>
          </a:p>
          <a:p>
            <a:pPr lvl="3" eaLnBrk="1" hangingPunct="1"/>
            <a:r>
              <a:rPr lang="en-US" sz="1800" dirty="0">
                <a:latin typeface="Cambria" panose="02040503050406030204" pitchFamily="18" charset="0"/>
                <a:ea typeface="Cambria" panose="02040503050406030204" pitchFamily="18" charset="0"/>
                <a:cs typeface="Times New Roman" panose="02020603050405020304" pitchFamily="18" charset="0"/>
              </a:rPr>
              <a:t>11-hydroxy-THC (11-OH-THC), Psychoactive</a:t>
            </a:r>
            <a:endParaRPr lang="en-US" sz="1800" dirty="0">
              <a:latin typeface="Cambria" panose="02040503050406030204" pitchFamily="18" charset="0"/>
              <a:ea typeface="Cambria" panose="02040503050406030204" pitchFamily="18" charset="0"/>
            </a:endParaRPr>
          </a:p>
          <a:p>
            <a:pPr lvl="3" eaLnBrk="1" hangingPunct="1"/>
            <a:r>
              <a:rPr lang="en-US" sz="1800" dirty="0">
                <a:latin typeface="Cambria" panose="02040503050406030204" pitchFamily="18" charset="0"/>
                <a:ea typeface="Cambria" panose="02040503050406030204" pitchFamily="18" charset="0"/>
                <a:cs typeface="Times New Roman" panose="02020603050405020304" pitchFamily="18" charset="0"/>
              </a:rPr>
              <a:t>11-carboxy-THC (11-COOH-THC), Inactive</a:t>
            </a:r>
          </a:p>
          <a:p>
            <a:pPr lvl="3" eaLnBrk="1" hangingPunct="1"/>
            <a:endParaRPr lang="en-US" sz="1800" dirty="0">
              <a:latin typeface="Cambria" panose="02040503050406030204" pitchFamily="18" charset="0"/>
              <a:ea typeface="Cambria" panose="02040503050406030204" pitchFamily="18" charset="0"/>
              <a:cs typeface="Times New Roman" panose="02020603050405020304" pitchFamily="18" charset="0"/>
            </a:endParaRPr>
          </a:p>
          <a:p>
            <a:pPr lvl="1" eaLnBrk="1" hangingPunct="1"/>
            <a:r>
              <a:rPr lang="en-US" sz="1800" dirty="0">
                <a:latin typeface="Cambria" panose="02040503050406030204" pitchFamily="18" charset="0"/>
                <a:ea typeface="Cambria" panose="02040503050406030204" pitchFamily="18" charset="0"/>
                <a:cs typeface="Times New Roman" panose="02020603050405020304" pitchFamily="18" charset="0"/>
              </a:rPr>
              <a:t>High first pass metabolism of THC in Oral dosing</a:t>
            </a:r>
          </a:p>
          <a:p>
            <a:pPr lvl="2" eaLnBrk="1" hangingPunct="1"/>
            <a:r>
              <a:rPr lang="en-US" dirty="0">
                <a:latin typeface="Cambria" panose="02040503050406030204" pitchFamily="18" charset="0"/>
                <a:ea typeface="Cambria" panose="02040503050406030204" pitchFamily="18" charset="0"/>
                <a:cs typeface="Times New Roman" panose="02020603050405020304" pitchFamily="18" charset="0"/>
              </a:rPr>
              <a:t>Rapid THC clearance rates likely account for low bioavailability with oral doses</a:t>
            </a:r>
          </a:p>
          <a:p>
            <a:pPr lvl="2" eaLnBrk="1" hangingPunct="1"/>
            <a:r>
              <a:rPr lang="en-US" dirty="0">
                <a:latin typeface="Cambria" panose="02040503050406030204" pitchFamily="18" charset="0"/>
                <a:ea typeface="Cambria" panose="02040503050406030204" pitchFamily="18" charset="0"/>
                <a:cs typeface="Times New Roman" panose="02020603050405020304" pitchFamily="18" charset="0"/>
              </a:rPr>
              <a:t>Much higher concentration of 11-OH-THC after oral administration compared to inhalation</a:t>
            </a:r>
          </a:p>
          <a:p>
            <a:pPr marL="457200" lvl="1" indent="0" eaLnBrk="1" hangingPunct="1">
              <a:buFont typeface="System Font Regular"/>
              <a:buNone/>
            </a:pPr>
            <a:r>
              <a:rPr lang="en-US" sz="1800" dirty="0">
                <a:latin typeface="Cambria" panose="02040503050406030204" pitchFamily="18" charset="0"/>
                <a:ea typeface="Cambria" panose="02040503050406030204" pitchFamily="18" charset="0"/>
                <a:cs typeface="Times New Roman" panose="02020603050405020304" pitchFamily="18" charset="0"/>
              </a:rPr>
              <a:t>		</a:t>
            </a:r>
          </a:p>
          <a:p>
            <a:pPr lvl="1" eaLnBrk="1" hangingPunct="1"/>
            <a:r>
              <a:rPr lang="en-US" sz="1800" dirty="0">
                <a:latin typeface="Cambria" panose="02040503050406030204" pitchFamily="18" charset="0"/>
                <a:ea typeface="Cambria" panose="02040503050406030204" pitchFamily="18" charset="0"/>
              </a:rPr>
              <a:t>Elimination</a:t>
            </a:r>
          </a:p>
          <a:p>
            <a:pPr lvl="2" eaLnBrk="1" hangingPunct="1"/>
            <a:r>
              <a:rPr lang="en-US" dirty="0">
                <a:latin typeface="Cambria" panose="02040503050406030204" pitchFamily="18" charset="0"/>
                <a:ea typeface="Cambria" panose="02040503050406030204" pitchFamily="18" charset="0"/>
              </a:rPr>
              <a:t>Large half life variability</a:t>
            </a:r>
          </a:p>
          <a:p>
            <a:pPr lvl="2" eaLnBrk="1" hangingPunct="1"/>
            <a:r>
              <a:rPr lang="en-US" dirty="0">
                <a:latin typeface="Cambria" panose="02040503050406030204" pitchFamily="18" charset="0"/>
                <a:ea typeface="Cambria" panose="02040503050406030204" pitchFamily="18" charset="0"/>
              </a:rPr>
              <a:t>Difficult to quantify due to secondary compartmentalization in lipid tissue</a:t>
            </a:r>
          </a:p>
          <a:p>
            <a:pPr marL="914400" lvl="2" indent="0" eaLnBrk="1" hangingPunct="1">
              <a:buNone/>
            </a:pPr>
            <a:endParaRPr lang="en-US" sz="1800" dirty="0">
              <a:latin typeface="Cambria" panose="02040503050406030204" pitchFamily="18" charset="0"/>
              <a:ea typeface="Cambria" panose="02040503050406030204" pitchFamily="18" charset="0"/>
              <a:cs typeface="Times New Roman" panose="02020603050405020304" pitchFamily="18" charset="0"/>
            </a:endParaRPr>
          </a:p>
          <a:p>
            <a:pPr eaLnBrk="1" hangingPunct="1"/>
            <a:r>
              <a:rPr lang="en-US" sz="1800" dirty="0">
                <a:latin typeface="Cambria" panose="02040503050406030204" pitchFamily="18" charset="0"/>
                <a:ea typeface="Cambria" panose="02040503050406030204" pitchFamily="18" charset="0"/>
                <a:cs typeface="Times New Roman" panose="02020603050405020304" pitchFamily="18" charset="0"/>
              </a:rPr>
              <a:t>CBD metabolic patterns are similar to THC </a:t>
            </a:r>
          </a:p>
          <a:p>
            <a:pPr lvl="1"/>
            <a:r>
              <a:rPr lang="en-US" sz="1800" dirty="0">
                <a:latin typeface="Cambria" panose="02040503050406030204" pitchFamily="18" charset="0"/>
                <a:ea typeface="Cambria" panose="02040503050406030204" pitchFamily="18" charset="0"/>
                <a:cs typeface="Times New Roman" panose="02020603050405020304" pitchFamily="18" charset="0"/>
              </a:rPr>
              <a:t>Drug Interactions</a:t>
            </a:r>
          </a:p>
          <a:p>
            <a:pPr lvl="2"/>
            <a:r>
              <a:rPr lang="en-US" dirty="0">
                <a:latin typeface="Cambria" panose="02040503050406030204" pitchFamily="18" charset="0"/>
                <a:ea typeface="Cambria" panose="02040503050406030204" pitchFamily="18" charset="0"/>
                <a:cs typeface="Times New Roman" panose="02020603050405020304" pitchFamily="18" charset="0"/>
              </a:rPr>
              <a:t>Clobazam</a:t>
            </a:r>
          </a:p>
          <a:p>
            <a:pPr lvl="1"/>
            <a:endParaRPr lang="en-US" sz="1400" dirty="0">
              <a:latin typeface="Cambria" panose="02040503050406030204" pitchFamily="18" charset="0"/>
              <a:ea typeface="Cambria" panose="02040503050406030204" pitchFamily="18" charset="0"/>
              <a:cs typeface="Times New Roman" panose="02020603050405020304" pitchFamily="18" charset="0"/>
            </a:endParaRPr>
          </a:p>
          <a:p>
            <a:pPr marL="0" indent="0">
              <a:buNone/>
            </a:pPr>
            <a:r>
              <a:rPr lang="en-US" sz="1200" dirty="0">
                <a:latin typeface="Calibri" panose="020F0502020204030204" pitchFamily="34" charset="0"/>
                <a:cs typeface="Calibri" panose="020F0502020204030204" pitchFamily="34" charset="0"/>
              </a:rPr>
              <a:t>                                                                   </a:t>
            </a:r>
            <a:endParaRPr lang="en-US" sz="1800" dirty="0">
              <a:latin typeface="Cambria" panose="02040503050406030204" pitchFamily="18" charset="0"/>
              <a:ea typeface="Cambria" panose="020405030504060302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7B10ADEC-37F1-C2DD-14EB-CF66C559C321}"/>
              </a:ext>
            </a:extLst>
          </p:cNvPr>
          <p:cNvSpPr txBox="1"/>
          <p:nvPr/>
        </p:nvSpPr>
        <p:spPr>
          <a:xfrm>
            <a:off x="4314335" y="6447707"/>
            <a:ext cx="7977730" cy="276999"/>
          </a:xfrm>
          <a:prstGeom prst="rect">
            <a:avLst/>
          </a:prstGeom>
          <a:noFill/>
        </p:spPr>
        <p:txBody>
          <a:bodyPr wrap="square" rtlCol="0">
            <a:spAutoFit/>
          </a:bodyPr>
          <a:lstStyle/>
          <a:p>
            <a:r>
              <a:rPr lang="en-US" sz="1200" dirty="0">
                <a:latin typeface="Calibri" panose="020F0502020204030204" pitchFamily="34" charset="0"/>
                <a:cs typeface="Calibri" panose="020F0502020204030204" pitchFamily="34" charset="0"/>
              </a:rPr>
              <a:t>See </a:t>
            </a:r>
            <a:r>
              <a:rPr lang="en-US" sz="1200" dirty="0" err="1">
                <a:latin typeface="Calibri" panose="020F0502020204030204" pitchFamily="34" charset="0"/>
                <a:cs typeface="Calibri" panose="020F0502020204030204" pitchFamily="34" charset="0"/>
              </a:rPr>
              <a:t>Grotenhermen</a:t>
            </a:r>
            <a:r>
              <a:rPr lang="en-US" sz="1200" dirty="0">
                <a:latin typeface="Calibri" panose="020F0502020204030204" pitchFamily="34" charset="0"/>
                <a:cs typeface="Calibri" panose="020F0502020204030204" pitchFamily="34" charset="0"/>
              </a:rPr>
              <a:t> et al. 2003 review for pharmacokinetic references</a:t>
            </a:r>
            <a:endParaRPr lang="en-US" dirty="0"/>
          </a:p>
        </p:txBody>
      </p:sp>
    </p:spTree>
    <p:extLst>
      <p:ext uri="{BB962C8B-B14F-4D97-AF65-F5344CB8AC3E}">
        <p14:creationId xmlns:p14="http://schemas.microsoft.com/office/powerpoint/2010/main" val="13317034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C9EB0756-78A3-387D-A581-15E21220CDF7}"/>
              </a:ext>
            </a:extLst>
          </p:cNvPr>
          <p:cNvSpPr txBox="1">
            <a:spLocks/>
          </p:cNvSpPr>
          <p:nvPr/>
        </p:nvSpPr>
        <p:spPr>
          <a:xfrm>
            <a:off x="422274" y="0"/>
            <a:ext cx="11395075" cy="976312"/>
          </a:xfrm>
          <a:prstGeom prst="rect">
            <a:avLst/>
          </a:prstGeom>
        </p:spPr>
        <p:txBody>
          <a:bodyPr/>
          <a:lstStyle>
            <a:lvl1pPr algn="l" rtl="0" fontAlgn="base">
              <a:lnSpc>
                <a:spcPct val="90000"/>
              </a:lnSpc>
              <a:spcBef>
                <a:spcPct val="0"/>
              </a:spcBef>
              <a:spcAft>
                <a:spcPct val="0"/>
              </a:spcAft>
              <a:defRPr sz="3600" kern="1200">
                <a:solidFill>
                  <a:srgbClr val="256040"/>
                </a:solidFill>
                <a:latin typeface="Palatino" pitchFamily="2" charset="77"/>
                <a:ea typeface="Palatino" pitchFamily="2" charset="77"/>
                <a:cs typeface="Palatino" pitchFamily="2" charset="77"/>
              </a:defRPr>
            </a:lvl1pPr>
            <a:lvl2pPr algn="l" rtl="0" fontAlgn="base">
              <a:lnSpc>
                <a:spcPct val="90000"/>
              </a:lnSpc>
              <a:spcBef>
                <a:spcPct val="0"/>
              </a:spcBef>
              <a:spcAft>
                <a:spcPct val="0"/>
              </a:spcAft>
              <a:defRPr sz="3600">
                <a:solidFill>
                  <a:srgbClr val="256040"/>
                </a:solidFill>
                <a:latin typeface="Palatino" pitchFamily="2" charset="77"/>
                <a:ea typeface="Palatino" pitchFamily="2" charset="77"/>
                <a:cs typeface="Palatino" pitchFamily="2" charset="77"/>
              </a:defRPr>
            </a:lvl2pPr>
            <a:lvl3pPr algn="l" rtl="0" fontAlgn="base">
              <a:lnSpc>
                <a:spcPct val="90000"/>
              </a:lnSpc>
              <a:spcBef>
                <a:spcPct val="0"/>
              </a:spcBef>
              <a:spcAft>
                <a:spcPct val="0"/>
              </a:spcAft>
              <a:defRPr sz="3600">
                <a:solidFill>
                  <a:srgbClr val="256040"/>
                </a:solidFill>
                <a:latin typeface="Palatino" pitchFamily="2" charset="77"/>
                <a:ea typeface="Palatino" pitchFamily="2" charset="77"/>
                <a:cs typeface="Palatino" pitchFamily="2" charset="77"/>
              </a:defRPr>
            </a:lvl3pPr>
            <a:lvl4pPr algn="l" rtl="0" fontAlgn="base">
              <a:lnSpc>
                <a:spcPct val="90000"/>
              </a:lnSpc>
              <a:spcBef>
                <a:spcPct val="0"/>
              </a:spcBef>
              <a:spcAft>
                <a:spcPct val="0"/>
              </a:spcAft>
              <a:defRPr sz="3600">
                <a:solidFill>
                  <a:srgbClr val="256040"/>
                </a:solidFill>
                <a:latin typeface="Palatino" pitchFamily="2" charset="77"/>
                <a:ea typeface="Palatino" pitchFamily="2" charset="77"/>
                <a:cs typeface="Palatino" pitchFamily="2" charset="77"/>
              </a:defRPr>
            </a:lvl4pPr>
            <a:lvl5pPr algn="l" rtl="0" fontAlgn="base">
              <a:lnSpc>
                <a:spcPct val="90000"/>
              </a:lnSpc>
              <a:spcBef>
                <a:spcPct val="0"/>
              </a:spcBef>
              <a:spcAft>
                <a:spcPct val="0"/>
              </a:spcAft>
              <a:defRPr sz="3600">
                <a:solidFill>
                  <a:srgbClr val="256040"/>
                </a:solidFill>
                <a:latin typeface="Palatino" pitchFamily="2" charset="77"/>
                <a:ea typeface="Palatino" pitchFamily="2" charset="77"/>
                <a:cs typeface="Palatino" pitchFamily="2" charset="77"/>
              </a:defRPr>
            </a:lvl5pPr>
            <a:lvl6pPr marL="457200" algn="l" rtl="0" fontAlgn="base">
              <a:lnSpc>
                <a:spcPct val="90000"/>
              </a:lnSpc>
              <a:spcBef>
                <a:spcPct val="0"/>
              </a:spcBef>
              <a:spcAft>
                <a:spcPct val="0"/>
              </a:spcAft>
              <a:defRPr sz="3600">
                <a:solidFill>
                  <a:srgbClr val="256040"/>
                </a:solidFill>
                <a:latin typeface="Palatino" pitchFamily="2" charset="77"/>
                <a:ea typeface="Palatino" pitchFamily="2" charset="77"/>
                <a:cs typeface="Palatino" pitchFamily="2" charset="77"/>
              </a:defRPr>
            </a:lvl6pPr>
            <a:lvl7pPr marL="914400" algn="l" rtl="0" fontAlgn="base">
              <a:lnSpc>
                <a:spcPct val="90000"/>
              </a:lnSpc>
              <a:spcBef>
                <a:spcPct val="0"/>
              </a:spcBef>
              <a:spcAft>
                <a:spcPct val="0"/>
              </a:spcAft>
              <a:defRPr sz="3600">
                <a:solidFill>
                  <a:srgbClr val="256040"/>
                </a:solidFill>
                <a:latin typeface="Palatino" pitchFamily="2" charset="77"/>
                <a:ea typeface="Palatino" pitchFamily="2" charset="77"/>
                <a:cs typeface="Palatino" pitchFamily="2" charset="77"/>
              </a:defRPr>
            </a:lvl7pPr>
            <a:lvl8pPr marL="1371600" algn="l" rtl="0" fontAlgn="base">
              <a:lnSpc>
                <a:spcPct val="90000"/>
              </a:lnSpc>
              <a:spcBef>
                <a:spcPct val="0"/>
              </a:spcBef>
              <a:spcAft>
                <a:spcPct val="0"/>
              </a:spcAft>
              <a:defRPr sz="3600">
                <a:solidFill>
                  <a:srgbClr val="256040"/>
                </a:solidFill>
                <a:latin typeface="Palatino" pitchFamily="2" charset="77"/>
                <a:ea typeface="Palatino" pitchFamily="2" charset="77"/>
                <a:cs typeface="Palatino" pitchFamily="2" charset="77"/>
              </a:defRPr>
            </a:lvl8pPr>
            <a:lvl9pPr marL="1828800" algn="l" rtl="0" fontAlgn="base">
              <a:lnSpc>
                <a:spcPct val="90000"/>
              </a:lnSpc>
              <a:spcBef>
                <a:spcPct val="0"/>
              </a:spcBef>
              <a:spcAft>
                <a:spcPct val="0"/>
              </a:spcAft>
              <a:defRPr sz="3600">
                <a:solidFill>
                  <a:srgbClr val="256040"/>
                </a:solidFill>
                <a:latin typeface="Palatino" pitchFamily="2" charset="77"/>
                <a:ea typeface="Palatino" pitchFamily="2" charset="77"/>
                <a:cs typeface="Palatino" pitchFamily="2" charset="77"/>
              </a:defRPr>
            </a:lvl9pPr>
          </a:lstStyle>
          <a:p>
            <a:pPr algn="ctr" eaLnBrk="1" hangingPunct="1"/>
            <a:br>
              <a:rPr lang="en-US" sz="1800" dirty="0">
                <a:latin typeface="Calibri" panose="020F0502020204030204" pitchFamily="34" charset="0"/>
                <a:ea typeface="Calibri" panose="020F0502020204030204" pitchFamily="34" charset="0"/>
                <a:cs typeface="Times New Roman" panose="02020603050405020304" pitchFamily="18" charset="0"/>
              </a:rPr>
            </a:br>
            <a:r>
              <a:rPr lang="en-US" sz="5400" dirty="0">
                <a:latin typeface="Calibri" panose="020F0502020204030204" pitchFamily="34" charset="0"/>
                <a:ea typeface="Calibri" panose="020F0502020204030204" pitchFamily="34" charset="0"/>
                <a:cs typeface="Times New Roman" panose="02020603050405020304" pitchFamily="18" charset="0"/>
              </a:rPr>
              <a:t>THC Dosing Strategies</a:t>
            </a:r>
            <a:endParaRPr lang="en-US" sz="5400" dirty="0"/>
          </a:p>
        </p:txBody>
      </p:sp>
      <p:sp>
        <p:nvSpPr>
          <p:cNvPr id="3" name="Content Placeholder 1">
            <a:extLst>
              <a:ext uri="{FF2B5EF4-FFF2-40B4-BE49-F238E27FC236}">
                <a16:creationId xmlns:a16="http://schemas.microsoft.com/office/drawing/2014/main" id="{43D87146-45A6-050D-076C-FEE2C7E40A95}"/>
              </a:ext>
            </a:extLst>
          </p:cNvPr>
          <p:cNvSpPr txBox="1">
            <a:spLocks/>
          </p:cNvSpPr>
          <p:nvPr/>
        </p:nvSpPr>
        <p:spPr>
          <a:xfrm>
            <a:off x="422274" y="1191078"/>
            <a:ext cx="11395075" cy="5666921"/>
          </a:xfrm>
          <a:prstGeom prst="rect">
            <a:avLst/>
          </a:prstGeom>
        </p:spPr>
        <p:txBody>
          <a:bodyPr/>
          <a:lstStyle>
            <a:lvl1pPr marL="228600" indent="-228600" algn="l" rtl="0" fontAlgn="base">
              <a:spcBef>
                <a:spcPts val="1000"/>
              </a:spcBef>
              <a:spcAft>
                <a:spcPct val="0"/>
              </a:spcAft>
              <a:buClr>
                <a:schemeClr val="accent1"/>
              </a:buClr>
              <a:buFont typeface="Arial" panose="020B0604020202020204" pitchFamily="34" charset="0"/>
              <a:buChar char="•"/>
              <a:defRPr sz="2400" kern="1200">
                <a:solidFill>
                  <a:schemeClr val="tx1"/>
                </a:solidFill>
                <a:latin typeface="+mn-lt"/>
                <a:ea typeface="+mn-ea"/>
                <a:cs typeface="+mn-cs"/>
              </a:defRPr>
            </a:lvl1pPr>
            <a:lvl2pPr marL="750888" indent="-293688" algn="l" rtl="0" fontAlgn="base">
              <a:spcBef>
                <a:spcPts val="500"/>
              </a:spcBef>
              <a:spcAft>
                <a:spcPct val="0"/>
              </a:spcAft>
              <a:buClr>
                <a:schemeClr val="accent1"/>
              </a:buClr>
              <a:buSzPct val="90000"/>
              <a:buFont typeface="System Font Regular"/>
              <a:buChar char="—"/>
              <a:defRPr sz="2000" kern="1200">
                <a:solidFill>
                  <a:schemeClr val="tx1"/>
                </a:solidFill>
                <a:latin typeface="+mn-lt"/>
                <a:ea typeface="+mn-ea"/>
                <a:cs typeface="+mn-cs"/>
              </a:defRPr>
            </a:lvl2pPr>
            <a:lvl3pPr marL="1143000" indent="-228600" algn="l" rtl="0" fontAlgn="base">
              <a:spcBef>
                <a:spcPts val="500"/>
              </a:spcBef>
              <a:spcAft>
                <a:spcPct val="0"/>
              </a:spcAft>
              <a:buClr>
                <a:schemeClr val="accent1"/>
              </a:buClr>
              <a:buFont typeface="Arial" panose="020B0604020202020204" pitchFamily="34" charset="0"/>
              <a:buChar char="•"/>
              <a:defRPr kern="1200">
                <a:solidFill>
                  <a:schemeClr val="tx1"/>
                </a:solidFill>
                <a:latin typeface="+mn-lt"/>
                <a:ea typeface="+mn-ea"/>
                <a:cs typeface="+mn-cs"/>
              </a:defRPr>
            </a:lvl3pPr>
            <a:lvl4pPr marL="1600200" indent="-228600" algn="l" rtl="0" fontAlgn="base">
              <a:spcBef>
                <a:spcPts val="500"/>
              </a:spcBef>
              <a:spcAft>
                <a:spcPct val="0"/>
              </a:spcAft>
              <a:buClr>
                <a:schemeClr val="accent1"/>
              </a:buClr>
              <a:buFont typeface="Arial" panose="020B0604020202020204" pitchFamily="34" charset="0"/>
              <a:buChar char="•"/>
              <a:defRPr sz="1600" kern="1200">
                <a:solidFill>
                  <a:schemeClr val="tx1"/>
                </a:solidFill>
                <a:latin typeface="+mn-lt"/>
                <a:ea typeface="+mn-ea"/>
                <a:cs typeface="+mn-cs"/>
              </a:defRPr>
            </a:lvl4pPr>
            <a:lvl5pPr marL="2057400" indent="-228600" algn="l" rtl="0" fontAlgn="base">
              <a:spcBef>
                <a:spcPts val="500"/>
              </a:spcBef>
              <a:spcAft>
                <a:spcPct val="0"/>
              </a:spcAft>
              <a:buClr>
                <a:schemeClr val="accent1"/>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eaLnBrk="1" hangingPunct="1"/>
            <a:r>
              <a:rPr lang="en-US" dirty="0">
                <a:latin typeface="Cambria" panose="02040503050406030204" pitchFamily="18" charset="0"/>
                <a:ea typeface="Cambria" panose="02040503050406030204" pitchFamily="18" charset="0"/>
              </a:rPr>
              <a:t>Slow THC Titration</a:t>
            </a:r>
          </a:p>
          <a:p>
            <a:pPr eaLnBrk="1" hangingPunct="1"/>
            <a:r>
              <a:rPr lang="en-US" b="1" dirty="0">
                <a:latin typeface="Cambria" panose="02040503050406030204" pitchFamily="18" charset="0"/>
                <a:ea typeface="Cambria" panose="02040503050406030204" pitchFamily="18" charset="0"/>
              </a:rPr>
              <a:t>Oral Dosing</a:t>
            </a:r>
          </a:p>
          <a:p>
            <a:pPr lvl="1" eaLnBrk="1" hangingPunct="1"/>
            <a:r>
              <a:rPr lang="en-US" dirty="0">
                <a:latin typeface="Cambria" panose="02040503050406030204" pitchFamily="18" charset="0"/>
                <a:ea typeface="Cambria" panose="02040503050406030204" pitchFamily="18" charset="0"/>
              </a:rPr>
              <a:t>2.5 mg in evening for 1-2 days</a:t>
            </a:r>
          </a:p>
          <a:p>
            <a:pPr lvl="2" eaLnBrk="1" hangingPunct="1"/>
            <a:r>
              <a:rPr lang="en-US" dirty="0">
                <a:latin typeface="Cambria" panose="02040503050406030204" pitchFamily="18" charset="0"/>
                <a:ea typeface="Cambria" panose="02040503050406030204" pitchFamily="18" charset="0"/>
              </a:rPr>
              <a:t>1.25mg or less for sensitive or low tolerance patients</a:t>
            </a:r>
          </a:p>
          <a:p>
            <a:pPr lvl="1" eaLnBrk="1" hangingPunct="1"/>
            <a:r>
              <a:rPr lang="en-US" dirty="0">
                <a:latin typeface="Cambria" panose="02040503050406030204" pitchFamily="18" charset="0"/>
                <a:ea typeface="Cambria" panose="02040503050406030204" pitchFamily="18" charset="0"/>
              </a:rPr>
              <a:t>If needed and previous dose was tolerated, Increase dose by 1.25-2.5mg for 1-2 days</a:t>
            </a:r>
          </a:p>
          <a:p>
            <a:pPr lvl="1" eaLnBrk="1" hangingPunct="1"/>
            <a:r>
              <a:rPr lang="en-US" dirty="0">
                <a:latin typeface="Cambria" panose="02040503050406030204" pitchFamily="18" charset="0"/>
                <a:ea typeface="Cambria" panose="02040503050406030204" pitchFamily="18" charset="0"/>
              </a:rPr>
              <a:t>Continue to increase dose by 1.25 – 2.5 mg every two days until desired effects are achieved. </a:t>
            </a:r>
          </a:p>
          <a:p>
            <a:pPr lvl="2" eaLnBrk="1" hangingPunct="1"/>
            <a:r>
              <a:rPr lang="en-US" dirty="0">
                <a:latin typeface="Cambria" panose="02040503050406030204" pitchFamily="18" charset="0"/>
                <a:ea typeface="Cambria" panose="02040503050406030204" pitchFamily="18" charset="0"/>
              </a:rPr>
              <a:t>Reduce dose to best tolerated in the event of adverse effects</a:t>
            </a:r>
          </a:p>
          <a:p>
            <a:pPr lvl="1" eaLnBrk="1" hangingPunct="1"/>
            <a:r>
              <a:rPr lang="en-US" dirty="0">
                <a:latin typeface="Cambria" panose="02040503050406030204" pitchFamily="18" charset="0"/>
                <a:ea typeface="Cambria" panose="02040503050406030204" pitchFamily="18" charset="0"/>
              </a:rPr>
              <a:t>Most patients dose 2-3 times a day</a:t>
            </a:r>
          </a:p>
          <a:p>
            <a:pPr lvl="2" eaLnBrk="1" hangingPunct="1"/>
            <a:r>
              <a:rPr lang="en-US" dirty="0">
                <a:latin typeface="Cambria" panose="02040503050406030204" pitchFamily="18" charset="0"/>
                <a:ea typeface="Cambria" panose="02040503050406030204" pitchFamily="18" charset="0"/>
              </a:rPr>
              <a:t>Doses exceeding 20-30mg/day may increase adverse events</a:t>
            </a:r>
          </a:p>
          <a:p>
            <a:pPr eaLnBrk="1" hangingPunct="1"/>
            <a:r>
              <a:rPr lang="en-US" b="1" dirty="0">
                <a:latin typeface="Cambria" panose="02040503050406030204" pitchFamily="18" charset="0"/>
                <a:ea typeface="Cambria" panose="02040503050406030204" pitchFamily="18" charset="0"/>
              </a:rPr>
              <a:t>Inhalation Dosing</a:t>
            </a:r>
          </a:p>
          <a:p>
            <a:pPr lvl="1" eaLnBrk="1" hangingPunct="1"/>
            <a:r>
              <a:rPr lang="en-US" dirty="0">
                <a:latin typeface="Cambria" panose="02040503050406030204" pitchFamily="18" charset="0"/>
                <a:ea typeface="Cambria" panose="02040503050406030204" pitchFamily="18" charset="0"/>
              </a:rPr>
              <a:t>Start with one inhalation and wait at least 15 minutes</a:t>
            </a:r>
          </a:p>
          <a:p>
            <a:pPr lvl="1" eaLnBrk="1" hangingPunct="1"/>
            <a:r>
              <a:rPr lang="en-US" dirty="0">
                <a:latin typeface="Cambria" panose="02040503050406030204" pitchFamily="18" charset="0"/>
                <a:ea typeface="Cambria" panose="02040503050406030204" pitchFamily="18" charset="0"/>
              </a:rPr>
              <a:t>If needed and previous dose was tolerated, increase dose by 1 Inhalation every 15-30 minutes until desired effect is achieved </a:t>
            </a:r>
          </a:p>
          <a:p>
            <a:pPr marL="0" indent="0" algn="ctr" eaLnBrk="1" hangingPunct="1">
              <a:buFont typeface="Arial" panose="020B0604020202020204" pitchFamily="34" charset="0"/>
              <a:buNone/>
            </a:pPr>
            <a:endParaRPr lang="en-US" sz="600" dirty="0">
              <a:latin typeface="Calibri" panose="020F0502020204030204" pitchFamily="34" charset="0"/>
              <a:ea typeface="Calibri" panose="020F0502020204030204" pitchFamily="34" charset="0"/>
              <a:cs typeface="Times New Roman" panose="02020603050405020304" pitchFamily="18" charset="0"/>
            </a:endParaRPr>
          </a:p>
          <a:p>
            <a:pPr marL="0" indent="0" algn="ctr" eaLnBrk="1" hangingPunct="1">
              <a:buFont typeface="Arial" panose="020B0604020202020204" pitchFamily="34" charset="0"/>
              <a:buNone/>
            </a:pPr>
            <a:r>
              <a:rPr lang="en-US" sz="1200" dirty="0">
                <a:latin typeface="Calibri" panose="020F0502020204030204" pitchFamily="34" charset="0"/>
                <a:ea typeface="Calibri" panose="020F0502020204030204" pitchFamily="34" charset="0"/>
                <a:cs typeface="Times New Roman" panose="02020603050405020304" pitchFamily="18" charset="0"/>
              </a:rPr>
              <a:t>MacCallum, C.A., Russo, E.B. 2018 , Practical Considerations in Medical Cannabis Administration and Dosing. European Journal of Internal Medicine, 49: 12-19.</a:t>
            </a:r>
          </a:p>
          <a:p>
            <a:pPr marL="0" indent="0" eaLnBrk="1" hangingPunct="1">
              <a:buFont typeface="Arial" panose="020B0604020202020204" pitchFamily="34" charset="0"/>
              <a:buNone/>
            </a:pPr>
            <a:endParaRPr lang="en-US" sz="1200" dirty="0"/>
          </a:p>
          <a:p>
            <a:pPr marL="0" indent="0" eaLnBrk="1" hangingPunct="1">
              <a:buFont typeface="Arial" panose="020B0604020202020204" pitchFamily="34" charset="0"/>
              <a:buNone/>
            </a:pPr>
            <a:endParaRPr lang="en-US" dirty="0"/>
          </a:p>
        </p:txBody>
      </p:sp>
    </p:spTree>
    <p:extLst>
      <p:ext uri="{BB962C8B-B14F-4D97-AF65-F5344CB8AC3E}">
        <p14:creationId xmlns:p14="http://schemas.microsoft.com/office/powerpoint/2010/main" val="30638000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D4888410-39D4-9047-B011-31A9D77031E9}"/>
              </a:ext>
            </a:extLst>
          </p:cNvPr>
          <p:cNvSpPr txBox="1">
            <a:spLocks/>
          </p:cNvSpPr>
          <p:nvPr/>
        </p:nvSpPr>
        <p:spPr>
          <a:xfrm>
            <a:off x="422273" y="106771"/>
            <a:ext cx="11395075" cy="976312"/>
          </a:xfrm>
          <a:prstGeom prst="rect">
            <a:avLst/>
          </a:prstGeom>
        </p:spPr>
        <p:txBody>
          <a:bodyPr/>
          <a:lstStyle>
            <a:lvl1pPr algn="l" rtl="0" fontAlgn="base">
              <a:lnSpc>
                <a:spcPct val="90000"/>
              </a:lnSpc>
              <a:spcBef>
                <a:spcPct val="0"/>
              </a:spcBef>
              <a:spcAft>
                <a:spcPct val="0"/>
              </a:spcAft>
              <a:defRPr sz="3600" kern="1200">
                <a:solidFill>
                  <a:srgbClr val="256040"/>
                </a:solidFill>
                <a:latin typeface="Palatino" pitchFamily="2" charset="77"/>
                <a:ea typeface="Palatino" pitchFamily="2" charset="77"/>
                <a:cs typeface="Palatino" pitchFamily="2" charset="77"/>
              </a:defRPr>
            </a:lvl1pPr>
            <a:lvl2pPr algn="l" rtl="0" fontAlgn="base">
              <a:lnSpc>
                <a:spcPct val="90000"/>
              </a:lnSpc>
              <a:spcBef>
                <a:spcPct val="0"/>
              </a:spcBef>
              <a:spcAft>
                <a:spcPct val="0"/>
              </a:spcAft>
              <a:defRPr sz="3600">
                <a:solidFill>
                  <a:srgbClr val="256040"/>
                </a:solidFill>
                <a:latin typeface="Palatino" pitchFamily="2" charset="77"/>
                <a:ea typeface="Palatino" pitchFamily="2" charset="77"/>
                <a:cs typeface="Palatino" pitchFamily="2" charset="77"/>
              </a:defRPr>
            </a:lvl2pPr>
            <a:lvl3pPr algn="l" rtl="0" fontAlgn="base">
              <a:lnSpc>
                <a:spcPct val="90000"/>
              </a:lnSpc>
              <a:spcBef>
                <a:spcPct val="0"/>
              </a:spcBef>
              <a:spcAft>
                <a:spcPct val="0"/>
              </a:spcAft>
              <a:defRPr sz="3600">
                <a:solidFill>
                  <a:srgbClr val="256040"/>
                </a:solidFill>
                <a:latin typeface="Palatino" pitchFamily="2" charset="77"/>
                <a:ea typeface="Palatino" pitchFamily="2" charset="77"/>
                <a:cs typeface="Palatino" pitchFamily="2" charset="77"/>
              </a:defRPr>
            </a:lvl3pPr>
            <a:lvl4pPr algn="l" rtl="0" fontAlgn="base">
              <a:lnSpc>
                <a:spcPct val="90000"/>
              </a:lnSpc>
              <a:spcBef>
                <a:spcPct val="0"/>
              </a:spcBef>
              <a:spcAft>
                <a:spcPct val="0"/>
              </a:spcAft>
              <a:defRPr sz="3600">
                <a:solidFill>
                  <a:srgbClr val="256040"/>
                </a:solidFill>
                <a:latin typeface="Palatino" pitchFamily="2" charset="77"/>
                <a:ea typeface="Palatino" pitchFamily="2" charset="77"/>
                <a:cs typeface="Palatino" pitchFamily="2" charset="77"/>
              </a:defRPr>
            </a:lvl4pPr>
            <a:lvl5pPr algn="l" rtl="0" fontAlgn="base">
              <a:lnSpc>
                <a:spcPct val="90000"/>
              </a:lnSpc>
              <a:spcBef>
                <a:spcPct val="0"/>
              </a:spcBef>
              <a:spcAft>
                <a:spcPct val="0"/>
              </a:spcAft>
              <a:defRPr sz="3600">
                <a:solidFill>
                  <a:srgbClr val="256040"/>
                </a:solidFill>
                <a:latin typeface="Palatino" pitchFamily="2" charset="77"/>
                <a:ea typeface="Palatino" pitchFamily="2" charset="77"/>
                <a:cs typeface="Palatino" pitchFamily="2" charset="77"/>
              </a:defRPr>
            </a:lvl5pPr>
            <a:lvl6pPr marL="457200" algn="l" rtl="0" fontAlgn="base">
              <a:lnSpc>
                <a:spcPct val="90000"/>
              </a:lnSpc>
              <a:spcBef>
                <a:spcPct val="0"/>
              </a:spcBef>
              <a:spcAft>
                <a:spcPct val="0"/>
              </a:spcAft>
              <a:defRPr sz="3600">
                <a:solidFill>
                  <a:srgbClr val="256040"/>
                </a:solidFill>
                <a:latin typeface="Palatino" pitchFamily="2" charset="77"/>
                <a:ea typeface="Palatino" pitchFamily="2" charset="77"/>
                <a:cs typeface="Palatino" pitchFamily="2" charset="77"/>
              </a:defRPr>
            </a:lvl6pPr>
            <a:lvl7pPr marL="914400" algn="l" rtl="0" fontAlgn="base">
              <a:lnSpc>
                <a:spcPct val="90000"/>
              </a:lnSpc>
              <a:spcBef>
                <a:spcPct val="0"/>
              </a:spcBef>
              <a:spcAft>
                <a:spcPct val="0"/>
              </a:spcAft>
              <a:defRPr sz="3600">
                <a:solidFill>
                  <a:srgbClr val="256040"/>
                </a:solidFill>
                <a:latin typeface="Palatino" pitchFamily="2" charset="77"/>
                <a:ea typeface="Palatino" pitchFamily="2" charset="77"/>
                <a:cs typeface="Palatino" pitchFamily="2" charset="77"/>
              </a:defRPr>
            </a:lvl7pPr>
            <a:lvl8pPr marL="1371600" algn="l" rtl="0" fontAlgn="base">
              <a:lnSpc>
                <a:spcPct val="90000"/>
              </a:lnSpc>
              <a:spcBef>
                <a:spcPct val="0"/>
              </a:spcBef>
              <a:spcAft>
                <a:spcPct val="0"/>
              </a:spcAft>
              <a:defRPr sz="3600">
                <a:solidFill>
                  <a:srgbClr val="256040"/>
                </a:solidFill>
                <a:latin typeface="Palatino" pitchFamily="2" charset="77"/>
                <a:ea typeface="Palatino" pitchFamily="2" charset="77"/>
                <a:cs typeface="Palatino" pitchFamily="2" charset="77"/>
              </a:defRPr>
            </a:lvl8pPr>
            <a:lvl9pPr marL="1828800" algn="l" rtl="0" fontAlgn="base">
              <a:lnSpc>
                <a:spcPct val="90000"/>
              </a:lnSpc>
              <a:spcBef>
                <a:spcPct val="0"/>
              </a:spcBef>
              <a:spcAft>
                <a:spcPct val="0"/>
              </a:spcAft>
              <a:defRPr sz="3600">
                <a:solidFill>
                  <a:srgbClr val="256040"/>
                </a:solidFill>
                <a:latin typeface="Palatino" pitchFamily="2" charset="77"/>
                <a:ea typeface="Palatino" pitchFamily="2" charset="77"/>
                <a:cs typeface="Palatino" pitchFamily="2" charset="77"/>
              </a:defRPr>
            </a:lvl9pPr>
          </a:lstStyle>
          <a:p>
            <a:pPr algn="ctr" eaLnBrk="1" hangingPunct="1"/>
            <a:br>
              <a:rPr lang="en-US" sz="1800" dirty="0">
                <a:latin typeface="Calibri" panose="020F0502020204030204" pitchFamily="34" charset="0"/>
                <a:ea typeface="Calibri" panose="020F0502020204030204" pitchFamily="34" charset="0"/>
                <a:cs typeface="Times New Roman" panose="02020603050405020304" pitchFamily="18" charset="0"/>
              </a:rPr>
            </a:br>
            <a:r>
              <a:rPr lang="en-US" sz="5400" dirty="0">
                <a:latin typeface="Calibri" panose="020F0502020204030204" pitchFamily="34" charset="0"/>
                <a:ea typeface="Calibri" panose="020F0502020204030204" pitchFamily="34" charset="0"/>
                <a:cs typeface="Times New Roman" panose="02020603050405020304" pitchFamily="18" charset="0"/>
              </a:rPr>
              <a:t>CBD Dosing Strategies</a:t>
            </a:r>
            <a:endParaRPr lang="en-US" sz="5400" dirty="0"/>
          </a:p>
        </p:txBody>
      </p:sp>
      <p:sp>
        <p:nvSpPr>
          <p:cNvPr id="3" name="Content Placeholder 1">
            <a:extLst>
              <a:ext uri="{FF2B5EF4-FFF2-40B4-BE49-F238E27FC236}">
                <a16:creationId xmlns:a16="http://schemas.microsoft.com/office/drawing/2014/main" id="{343D5D63-83CF-5EB3-EC03-226D862AC981}"/>
              </a:ext>
            </a:extLst>
          </p:cNvPr>
          <p:cNvSpPr txBox="1">
            <a:spLocks/>
          </p:cNvSpPr>
          <p:nvPr/>
        </p:nvSpPr>
        <p:spPr>
          <a:xfrm>
            <a:off x="422274" y="1266825"/>
            <a:ext cx="11395075" cy="5484404"/>
          </a:xfrm>
          <a:prstGeom prst="rect">
            <a:avLst/>
          </a:prstGeom>
        </p:spPr>
        <p:txBody>
          <a:bodyPr/>
          <a:lstStyle>
            <a:lvl1pPr marL="228600" indent="-228600" algn="l" rtl="0" fontAlgn="base">
              <a:spcBef>
                <a:spcPts val="1000"/>
              </a:spcBef>
              <a:spcAft>
                <a:spcPct val="0"/>
              </a:spcAft>
              <a:buClr>
                <a:schemeClr val="accent1"/>
              </a:buClr>
              <a:buFont typeface="Arial" panose="020B0604020202020204" pitchFamily="34" charset="0"/>
              <a:buChar char="•"/>
              <a:defRPr sz="2400" kern="1200">
                <a:solidFill>
                  <a:schemeClr val="tx1"/>
                </a:solidFill>
                <a:latin typeface="+mn-lt"/>
                <a:ea typeface="+mn-ea"/>
                <a:cs typeface="+mn-cs"/>
              </a:defRPr>
            </a:lvl1pPr>
            <a:lvl2pPr marL="750888" indent="-293688" algn="l" rtl="0" fontAlgn="base">
              <a:spcBef>
                <a:spcPts val="500"/>
              </a:spcBef>
              <a:spcAft>
                <a:spcPct val="0"/>
              </a:spcAft>
              <a:buClr>
                <a:schemeClr val="accent1"/>
              </a:buClr>
              <a:buSzPct val="90000"/>
              <a:buFont typeface="System Font Regular"/>
              <a:buChar char="—"/>
              <a:defRPr sz="2000" kern="1200">
                <a:solidFill>
                  <a:schemeClr val="tx1"/>
                </a:solidFill>
                <a:latin typeface="+mn-lt"/>
                <a:ea typeface="+mn-ea"/>
                <a:cs typeface="+mn-cs"/>
              </a:defRPr>
            </a:lvl2pPr>
            <a:lvl3pPr marL="1143000" indent="-228600" algn="l" rtl="0" fontAlgn="base">
              <a:spcBef>
                <a:spcPts val="500"/>
              </a:spcBef>
              <a:spcAft>
                <a:spcPct val="0"/>
              </a:spcAft>
              <a:buClr>
                <a:schemeClr val="accent1"/>
              </a:buClr>
              <a:buFont typeface="Arial" panose="020B0604020202020204" pitchFamily="34" charset="0"/>
              <a:buChar char="•"/>
              <a:defRPr kern="1200">
                <a:solidFill>
                  <a:schemeClr val="tx1"/>
                </a:solidFill>
                <a:latin typeface="+mn-lt"/>
                <a:ea typeface="+mn-ea"/>
                <a:cs typeface="+mn-cs"/>
              </a:defRPr>
            </a:lvl3pPr>
            <a:lvl4pPr marL="1600200" indent="-228600" algn="l" rtl="0" fontAlgn="base">
              <a:spcBef>
                <a:spcPts val="500"/>
              </a:spcBef>
              <a:spcAft>
                <a:spcPct val="0"/>
              </a:spcAft>
              <a:buClr>
                <a:schemeClr val="accent1"/>
              </a:buClr>
              <a:buFont typeface="Arial" panose="020B0604020202020204" pitchFamily="34" charset="0"/>
              <a:buChar char="•"/>
              <a:defRPr sz="1600" kern="1200">
                <a:solidFill>
                  <a:schemeClr val="tx1"/>
                </a:solidFill>
                <a:latin typeface="+mn-lt"/>
                <a:ea typeface="+mn-ea"/>
                <a:cs typeface="+mn-cs"/>
              </a:defRPr>
            </a:lvl4pPr>
            <a:lvl5pPr marL="2057400" indent="-228600" algn="l" rtl="0" fontAlgn="base">
              <a:spcBef>
                <a:spcPts val="500"/>
              </a:spcBef>
              <a:spcAft>
                <a:spcPct val="0"/>
              </a:spcAft>
              <a:buClr>
                <a:schemeClr val="accent1"/>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eaLnBrk="1" hangingPunct="1"/>
            <a:r>
              <a:rPr lang="en-US" sz="2000" b="1" dirty="0">
                <a:latin typeface="Cambria" panose="02040503050406030204" pitchFamily="18" charset="0"/>
                <a:ea typeface="Cambria" panose="02040503050406030204" pitchFamily="18" charset="0"/>
              </a:rPr>
              <a:t>CBD Dosing</a:t>
            </a:r>
          </a:p>
          <a:p>
            <a:pPr lvl="1" eaLnBrk="1" hangingPunct="1"/>
            <a:r>
              <a:rPr lang="en-US" dirty="0">
                <a:latin typeface="Cambria" panose="02040503050406030204" pitchFamily="18" charset="0"/>
                <a:ea typeface="Cambria" panose="02040503050406030204" pitchFamily="18" charset="0"/>
              </a:rPr>
              <a:t>Consider CBD:THC Ratio products to reduce THC psychoactive effects </a:t>
            </a:r>
          </a:p>
          <a:p>
            <a:pPr lvl="2" eaLnBrk="1" hangingPunct="1"/>
            <a:r>
              <a:rPr lang="en-US" sz="2000" dirty="0">
                <a:solidFill>
                  <a:srgbClr val="000000"/>
                </a:solidFill>
                <a:latin typeface="Cambria" panose="02040503050406030204" pitchFamily="18" charset="0"/>
                <a:ea typeface="Cambria" panose="02040503050406030204" pitchFamily="18" charset="0"/>
                <a:cs typeface="Times New Roman" panose="02020603050405020304" pitchFamily="18" charset="0"/>
              </a:rPr>
              <a:t>Coadministration of CBD and THC can reduce sedation intoxication and tachycardia</a:t>
            </a:r>
          </a:p>
          <a:p>
            <a:pPr marL="914400" lvl="2" indent="0" eaLnBrk="1" hangingPunct="1">
              <a:buNone/>
            </a:pPr>
            <a:r>
              <a:rPr lang="en-US" sz="20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dirty="0">
                <a:solidFill>
                  <a:srgbClr val="000000"/>
                </a:solidFill>
                <a:latin typeface="Cambria" panose="02040503050406030204" pitchFamily="18" charset="0"/>
                <a:ea typeface="Cambria" panose="02040503050406030204" pitchFamily="18" charset="0"/>
                <a:cs typeface="Times New Roman" panose="02020603050405020304" pitchFamily="18" charset="0"/>
              </a:rPr>
              <a:t>(Russo et al. 2006)</a:t>
            </a:r>
            <a:endParaRPr lang="en-US" dirty="0">
              <a:latin typeface="Cambria" panose="02040503050406030204" pitchFamily="18" charset="0"/>
              <a:ea typeface="Cambria" panose="02040503050406030204" pitchFamily="18" charset="0"/>
              <a:cs typeface="Times New Roman" panose="02020603050405020304" pitchFamily="18" charset="0"/>
            </a:endParaRPr>
          </a:p>
          <a:p>
            <a:pPr lvl="1" eaLnBrk="1" hangingPunct="1"/>
            <a:r>
              <a:rPr lang="en-US" dirty="0">
                <a:latin typeface="Cambria" panose="02040503050406030204" pitchFamily="18" charset="0"/>
                <a:ea typeface="Cambria" panose="02040503050406030204" pitchFamily="18" charset="0"/>
              </a:rPr>
              <a:t> Well tolerated therapeutic dosing of purified CBD has been demonstrated between 10-20mg/kg/day for seizure disorders </a:t>
            </a:r>
            <a:r>
              <a:rPr lang="en-US" sz="1800" dirty="0">
                <a:latin typeface="Cambria" panose="02040503050406030204" pitchFamily="18" charset="0"/>
                <a:ea typeface="Cambria" panose="02040503050406030204" pitchFamily="18" charset="0"/>
              </a:rPr>
              <a:t>(</a:t>
            </a:r>
            <a:r>
              <a:rPr lang="en-US" sz="1800" b="0" i="0" dirty="0">
                <a:solidFill>
                  <a:srgbClr val="212121"/>
                </a:solidFill>
                <a:effectLst/>
                <a:latin typeface="Cambria" panose="02040503050406030204" pitchFamily="18" charset="0"/>
              </a:rPr>
              <a:t>Devinsky et al. 2016)</a:t>
            </a:r>
            <a:endParaRPr lang="en-US" sz="1800" dirty="0">
              <a:latin typeface="Cambria" panose="02040503050406030204" pitchFamily="18" charset="0"/>
              <a:ea typeface="Cambria" panose="02040503050406030204" pitchFamily="18" charset="0"/>
            </a:endParaRPr>
          </a:p>
          <a:p>
            <a:pPr lvl="1" eaLnBrk="1" hangingPunct="1"/>
            <a:endParaRPr lang="en-US" sz="1000" dirty="0">
              <a:latin typeface="Cambria" panose="02040503050406030204" pitchFamily="18" charset="0"/>
              <a:ea typeface="Cambria" panose="02040503050406030204" pitchFamily="18" charset="0"/>
            </a:endParaRPr>
          </a:p>
          <a:p>
            <a:pPr lvl="1" eaLnBrk="1" hangingPunct="1"/>
            <a:r>
              <a:rPr lang="en-US" dirty="0">
                <a:latin typeface="Cambria" panose="02040503050406030204" pitchFamily="18" charset="0"/>
                <a:ea typeface="Cambria" panose="02040503050406030204" pitchFamily="18" charset="0"/>
              </a:rPr>
              <a:t>Whole plant CBD formulations have demonstrated efficacy at lower doses</a:t>
            </a:r>
          </a:p>
          <a:p>
            <a:pPr lvl="2" eaLnBrk="1" hangingPunct="1"/>
            <a:r>
              <a:rPr lang="en-US" sz="2000" dirty="0">
                <a:latin typeface="Cambria" panose="02040503050406030204" pitchFamily="18" charset="0"/>
                <a:ea typeface="Cambria" panose="02040503050406030204" pitchFamily="18" charset="0"/>
              </a:rPr>
              <a:t>6mg/kg/day with whole plant versus 25mg/kg/day with purified CBD extracts</a:t>
            </a:r>
          </a:p>
          <a:p>
            <a:pPr marL="914400" lvl="2" indent="0" eaLnBrk="1" hangingPunct="1">
              <a:buFont typeface="Arial" panose="020B0604020202020204" pitchFamily="34" charset="0"/>
              <a:buNone/>
            </a:pPr>
            <a:r>
              <a:rPr lang="en-US" dirty="0">
                <a:latin typeface="Cambria" panose="02040503050406030204" pitchFamily="18" charset="0"/>
                <a:ea typeface="Cambria" panose="02040503050406030204" pitchFamily="18" charset="0"/>
              </a:rPr>
              <a:t>   (Pamplona et al. 2018)</a:t>
            </a:r>
          </a:p>
          <a:p>
            <a:pPr marL="914400" lvl="2" indent="0">
              <a:buNone/>
            </a:pPr>
            <a:endParaRPr lang="en-US" sz="1000" dirty="0">
              <a:latin typeface="Cambria" panose="02040503050406030204" pitchFamily="18" charset="0"/>
              <a:ea typeface="Cambria" panose="02040503050406030204" pitchFamily="18" charset="0"/>
            </a:endParaRPr>
          </a:p>
          <a:p>
            <a:pPr marL="865188" lvl="1" indent="-342900"/>
            <a:r>
              <a:rPr lang="en-US" dirty="0">
                <a:latin typeface="Cambria" panose="02040503050406030204" pitchFamily="18" charset="0"/>
                <a:ea typeface="Cambria" panose="02040503050406030204" pitchFamily="18" charset="0"/>
              </a:rPr>
              <a:t>Consider beginning doses of 10- 25 mg CBD</a:t>
            </a:r>
          </a:p>
          <a:p>
            <a:pPr marL="522288" lvl="1" indent="0">
              <a:buNone/>
            </a:pPr>
            <a:endParaRPr lang="en-US" sz="1000" dirty="0">
              <a:latin typeface="Cambria" panose="02040503050406030204" pitchFamily="18" charset="0"/>
              <a:ea typeface="Cambria" panose="02040503050406030204" pitchFamily="18" charset="0"/>
            </a:endParaRPr>
          </a:p>
          <a:p>
            <a:pPr marL="865188" lvl="1" indent="-342900" eaLnBrk="1" hangingPunct="1"/>
            <a:r>
              <a:rPr lang="en-US" dirty="0">
                <a:latin typeface="Cambria" panose="02040503050406030204" pitchFamily="18" charset="0"/>
                <a:ea typeface="Cambria" panose="02040503050406030204" pitchFamily="18" charset="0"/>
              </a:rPr>
              <a:t>Consider titration strategy of 1mg/kg/day, increasing  every few days, for those requiring larger doses </a:t>
            </a:r>
          </a:p>
          <a:p>
            <a:pPr marL="914400" lvl="2" indent="0" eaLnBrk="1" hangingPunct="1">
              <a:buNone/>
            </a:pPr>
            <a:endParaRPr lang="en-US" sz="20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7666382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D4888410-39D4-9047-B011-31A9D77031E9}"/>
              </a:ext>
            </a:extLst>
          </p:cNvPr>
          <p:cNvSpPr txBox="1">
            <a:spLocks/>
          </p:cNvSpPr>
          <p:nvPr/>
        </p:nvSpPr>
        <p:spPr>
          <a:xfrm>
            <a:off x="422275" y="290513"/>
            <a:ext cx="11395075" cy="976312"/>
          </a:xfrm>
          <a:prstGeom prst="rect">
            <a:avLst/>
          </a:prstGeom>
        </p:spPr>
        <p:txBody>
          <a:bodyPr/>
          <a:lstStyle>
            <a:lvl1pPr algn="l" rtl="0" fontAlgn="base">
              <a:lnSpc>
                <a:spcPct val="90000"/>
              </a:lnSpc>
              <a:spcBef>
                <a:spcPct val="0"/>
              </a:spcBef>
              <a:spcAft>
                <a:spcPct val="0"/>
              </a:spcAft>
              <a:defRPr sz="3600" kern="1200">
                <a:solidFill>
                  <a:srgbClr val="256040"/>
                </a:solidFill>
                <a:latin typeface="Palatino" pitchFamily="2" charset="77"/>
                <a:ea typeface="Palatino" pitchFamily="2" charset="77"/>
                <a:cs typeface="Palatino" pitchFamily="2" charset="77"/>
              </a:defRPr>
            </a:lvl1pPr>
            <a:lvl2pPr algn="l" rtl="0" fontAlgn="base">
              <a:lnSpc>
                <a:spcPct val="90000"/>
              </a:lnSpc>
              <a:spcBef>
                <a:spcPct val="0"/>
              </a:spcBef>
              <a:spcAft>
                <a:spcPct val="0"/>
              </a:spcAft>
              <a:defRPr sz="3600">
                <a:solidFill>
                  <a:srgbClr val="256040"/>
                </a:solidFill>
                <a:latin typeface="Palatino" pitchFamily="2" charset="77"/>
                <a:ea typeface="Palatino" pitchFamily="2" charset="77"/>
                <a:cs typeface="Palatino" pitchFamily="2" charset="77"/>
              </a:defRPr>
            </a:lvl2pPr>
            <a:lvl3pPr algn="l" rtl="0" fontAlgn="base">
              <a:lnSpc>
                <a:spcPct val="90000"/>
              </a:lnSpc>
              <a:spcBef>
                <a:spcPct val="0"/>
              </a:spcBef>
              <a:spcAft>
                <a:spcPct val="0"/>
              </a:spcAft>
              <a:defRPr sz="3600">
                <a:solidFill>
                  <a:srgbClr val="256040"/>
                </a:solidFill>
                <a:latin typeface="Palatino" pitchFamily="2" charset="77"/>
                <a:ea typeface="Palatino" pitchFamily="2" charset="77"/>
                <a:cs typeface="Palatino" pitchFamily="2" charset="77"/>
              </a:defRPr>
            </a:lvl3pPr>
            <a:lvl4pPr algn="l" rtl="0" fontAlgn="base">
              <a:lnSpc>
                <a:spcPct val="90000"/>
              </a:lnSpc>
              <a:spcBef>
                <a:spcPct val="0"/>
              </a:spcBef>
              <a:spcAft>
                <a:spcPct val="0"/>
              </a:spcAft>
              <a:defRPr sz="3600">
                <a:solidFill>
                  <a:srgbClr val="256040"/>
                </a:solidFill>
                <a:latin typeface="Palatino" pitchFamily="2" charset="77"/>
                <a:ea typeface="Palatino" pitchFamily="2" charset="77"/>
                <a:cs typeface="Palatino" pitchFamily="2" charset="77"/>
              </a:defRPr>
            </a:lvl4pPr>
            <a:lvl5pPr algn="l" rtl="0" fontAlgn="base">
              <a:lnSpc>
                <a:spcPct val="90000"/>
              </a:lnSpc>
              <a:spcBef>
                <a:spcPct val="0"/>
              </a:spcBef>
              <a:spcAft>
                <a:spcPct val="0"/>
              </a:spcAft>
              <a:defRPr sz="3600">
                <a:solidFill>
                  <a:srgbClr val="256040"/>
                </a:solidFill>
                <a:latin typeface="Palatino" pitchFamily="2" charset="77"/>
                <a:ea typeface="Palatino" pitchFamily="2" charset="77"/>
                <a:cs typeface="Palatino" pitchFamily="2" charset="77"/>
              </a:defRPr>
            </a:lvl5pPr>
            <a:lvl6pPr marL="457200" algn="l" rtl="0" fontAlgn="base">
              <a:lnSpc>
                <a:spcPct val="90000"/>
              </a:lnSpc>
              <a:spcBef>
                <a:spcPct val="0"/>
              </a:spcBef>
              <a:spcAft>
                <a:spcPct val="0"/>
              </a:spcAft>
              <a:defRPr sz="3600">
                <a:solidFill>
                  <a:srgbClr val="256040"/>
                </a:solidFill>
                <a:latin typeface="Palatino" pitchFamily="2" charset="77"/>
                <a:ea typeface="Palatino" pitchFamily="2" charset="77"/>
                <a:cs typeface="Palatino" pitchFamily="2" charset="77"/>
              </a:defRPr>
            </a:lvl6pPr>
            <a:lvl7pPr marL="914400" algn="l" rtl="0" fontAlgn="base">
              <a:lnSpc>
                <a:spcPct val="90000"/>
              </a:lnSpc>
              <a:spcBef>
                <a:spcPct val="0"/>
              </a:spcBef>
              <a:spcAft>
                <a:spcPct val="0"/>
              </a:spcAft>
              <a:defRPr sz="3600">
                <a:solidFill>
                  <a:srgbClr val="256040"/>
                </a:solidFill>
                <a:latin typeface="Palatino" pitchFamily="2" charset="77"/>
                <a:ea typeface="Palatino" pitchFamily="2" charset="77"/>
                <a:cs typeface="Palatino" pitchFamily="2" charset="77"/>
              </a:defRPr>
            </a:lvl7pPr>
            <a:lvl8pPr marL="1371600" algn="l" rtl="0" fontAlgn="base">
              <a:lnSpc>
                <a:spcPct val="90000"/>
              </a:lnSpc>
              <a:spcBef>
                <a:spcPct val="0"/>
              </a:spcBef>
              <a:spcAft>
                <a:spcPct val="0"/>
              </a:spcAft>
              <a:defRPr sz="3600">
                <a:solidFill>
                  <a:srgbClr val="256040"/>
                </a:solidFill>
                <a:latin typeface="Palatino" pitchFamily="2" charset="77"/>
                <a:ea typeface="Palatino" pitchFamily="2" charset="77"/>
                <a:cs typeface="Palatino" pitchFamily="2" charset="77"/>
              </a:defRPr>
            </a:lvl8pPr>
            <a:lvl9pPr marL="1828800" algn="l" rtl="0" fontAlgn="base">
              <a:lnSpc>
                <a:spcPct val="90000"/>
              </a:lnSpc>
              <a:spcBef>
                <a:spcPct val="0"/>
              </a:spcBef>
              <a:spcAft>
                <a:spcPct val="0"/>
              </a:spcAft>
              <a:defRPr sz="3600">
                <a:solidFill>
                  <a:srgbClr val="256040"/>
                </a:solidFill>
                <a:latin typeface="Palatino" pitchFamily="2" charset="77"/>
                <a:ea typeface="Palatino" pitchFamily="2" charset="77"/>
                <a:cs typeface="Palatino" pitchFamily="2" charset="77"/>
              </a:defRPr>
            </a:lvl9pPr>
          </a:lstStyle>
          <a:p>
            <a:pPr algn="ctr" eaLnBrk="1" hangingPunct="1"/>
            <a:br>
              <a:rPr lang="en-US" sz="1800" dirty="0">
                <a:latin typeface="Calibri" panose="020F0502020204030204" pitchFamily="34" charset="0"/>
                <a:ea typeface="Calibri" panose="020F0502020204030204" pitchFamily="34" charset="0"/>
                <a:cs typeface="Times New Roman" panose="02020603050405020304" pitchFamily="18" charset="0"/>
              </a:rPr>
            </a:br>
            <a:r>
              <a:rPr lang="en-US" sz="5400" dirty="0">
                <a:latin typeface="Calibri" panose="020F0502020204030204" pitchFamily="34" charset="0"/>
                <a:ea typeface="Calibri" panose="020F0502020204030204" pitchFamily="34" charset="0"/>
                <a:cs typeface="Times New Roman" panose="02020603050405020304" pitchFamily="18" charset="0"/>
              </a:rPr>
              <a:t>Dosing Strategies Cont’d</a:t>
            </a:r>
            <a:endParaRPr lang="en-US" sz="5400" dirty="0"/>
          </a:p>
        </p:txBody>
      </p:sp>
      <p:sp>
        <p:nvSpPr>
          <p:cNvPr id="3" name="Content Placeholder 1">
            <a:extLst>
              <a:ext uri="{FF2B5EF4-FFF2-40B4-BE49-F238E27FC236}">
                <a16:creationId xmlns:a16="http://schemas.microsoft.com/office/drawing/2014/main" id="{343D5D63-83CF-5EB3-EC03-226D862AC981}"/>
              </a:ext>
            </a:extLst>
          </p:cNvPr>
          <p:cNvSpPr txBox="1">
            <a:spLocks/>
          </p:cNvSpPr>
          <p:nvPr/>
        </p:nvSpPr>
        <p:spPr>
          <a:xfrm>
            <a:off x="1735137" y="1489662"/>
            <a:ext cx="8721726" cy="5484404"/>
          </a:xfrm>
          <a:prstGeom prst="rect">
            <a:avLst/>
          </a:prstGeom>
        </p:spPr>
        <p:txBody>
          <a:bodyPr/>
          <a:lstStyle>
            <a:lvl1pPr marL="228600" indent="-228600" algn="l" rtl="0" fontAlgn="base">
              <a:spcBef>
                <a:spcPts val="1000"/>
              </a:spcBef>
              <a:spcAft>
                <a:spcPct val="0"/>
              </a:spcAft>
              <a:buClr>
                <a:schemeClr val="accent1"/>
              </a:buClr>
              <a:buFont typeface="Arial" panose="020B0604020202020204" pitchFamily="34" charset="0"/>
              <a:buChar char="•"/>
              <a:defRPr sz="2400" kern="1200">
                <a:solidFill>
                  <a:schemeClr val="tx1"/>
                </a:solidFill>
                <a:latin typeface="+mn-lt"/>
                <a:ea typeface="+mn-ea"/>
                <a:cs typeface="+mn-cs"/>
              </a:defRPr>
            </a:lvl1pPr>
            <a:lvl2pPr marL="750888" indent="-293688" algn="l" rtl="0" fontAlgn="base">
              <a:spcBef>
                <a:spcPts val="500"/>
              </a:spcBef>
              <a:spcAft>
                <a:spcPct val="0"/>
              </a:spcAft>
              <a:buClr>
                <a:schemeClr val="accent1"/>
              </a:buClr>
              <a:buSzPct val="90000"/>
              <a:buFont typeface="System Font Regular"/>
              <a:buChar char="—"/>
              <a:defRPr sz="2000" kern="1200">
                <a:solidFill>
                  <a:schemeClr val="tx1"/>
                </a:solidFill>
                <a:latin typeface="+mn-lt"/>
                <a:ea typeface="+mn-ea"/>
                <a:cs typeface="+mn-cs"/>
              </a:defRPr>
            </a:lvl2pPr>
            <a:lvl3pPr marL="1143000" indent="-228600" algn="l" rtl="0" fontAlgn="base">
              <a:spcBef>
                <a:spcPts val="500"/>
              </a:spcBef>
              <a:spcAft>
                <a:spcPct val="0"/>
              </a:spcAft>
              <a:buClr>
                <a:schemeClr val="accent1"/>
              </a:buClr>
              <a:buFont typeface="Arial" panose="020B0604020202020204" pitchFamily="34" charset="0"/>
              <a:buChar char="•"/>
              <a:defRPr kern="1200">
                <a:solidFill>
                  <a:schemeClr val="tx1"/>
                </a:solidFill>
                <a:latin typeface="+mn-lt"/>
                <a:ea typeface="+mn-ea"/>
                <a:cs typeface="+mn-cs"/>
              </a:defRPr>
            </a:lvl3pPr>
            <a:lvl4pPr marL="1600200" indent="-228600" algn="l" rtl="0" fontAlgn="base">
              <a:spcBef>
                <a:spcPts val="500"/>
              </a:spcBef>
              <a:spcAft>
                <a:spcPct val="0"/>
              </a:spcAft>
              <a:buClr>
                <a:schemeClr val="accent1"/>
              </a:buClr>
              <a:buFont typeface="Arial" panose="020B0604020202020204" pitchFamily="34" charset="0"/>
              <a:buChar char="•"/>
              <a:defRPr sz="1600" kern="1200">
                <a:solidFill>
                  <a:schemeClr val="tx1"/>
                </a:solidFill>
                <a:latin typeface="+mn-lt"/>
                <a:ea typeface="+mn-ea"/>
                <a:cs typeface="+mn-cs"/>
              </a:defRPr>
            </a:lvl4pPr>
            <a:lvl5pPr marL="2057400" indent="-228600" algn="l" rtl="0" fontAlgn="base">
              <a:spcBef>
                <a:spcPts val="500"/>
              </a:spcBef>
              <a:spcAft>
                <a:spcPct val="0"/>
              </a:spcAft>
              <a:buClr>
                <a:schemeClr val="accent1"/>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eaLnBrk="1" hangingPunct="1"/>
            <a:endParaRPr lang="en-US" dirty="0">
              <a:latin typeface="Cambria" panose="02040503050406030204" pitchFamily="18" charset="0"/>
              <a:ea typeface="Cambria" panose="02040503050406030204" pitchFamily="18" charset="0"/>
            </a:endParaRPr>
          </a:p>
          <a:p>
            <a:pPr eaLnBrk="1" hangingPunct="1"/>
            <a:r>
              <a:rPr lang="en-US" dirty="0">
                <a:latin typeface="Cambria" panose="02040503050406030204" pitchFamily="18" charset="0"/>
                <a:ea typeface="Cambria" panose="02040503050406030204" pitchFamily="18" charset="0"/>
              </a:rPr>
              <a:t>Consider Biphasic Effects</a:t>
            </a:r>
          </a:p>
          <a:p>
            <a:pPr lvl="1"/>
            <a:r>
              <a:rPr lang="en-US" dirty="0">
                <a:latin typeface="Cambria" panose="02040503050406030204" pitchFamily="18" charset="0"/>
                <a:ea typeface="Cambria" panose="02040503050406030204" pitchFamily="18" charset="0"/>
              </a:rPr>
              <a:t>Lower doses can be more effective</a:t>
            </a:r>
          </a:p>
          <a:p>
            <a:pPr lvl="1"/>
            <a:endParaRPr lang="en-US" dirty="0">
              <a:latin typeface="Cambria" panose="02040503050406030204" pitchFamily="18" charset="0"/>
              <a:ea typeface="Cambria" panose="02040503050406030204" pitchFamily="18" charset="0"/>
            </a:endParaRPr>
          </a:p>
          <a:p>
            <a:r>
              <a:rPr lang="en-US" dirty="0">
                <a:latin typeface="Cambria" panose="02040503050406030204" pitchFamily="18" charset="0"/>
                <a:ea typeface="Cambria" panose="02040503050406030204" pitchFamily="18" charset="0"/>
              </a:rPr>
              <a:t>Consider different chemotype profiles</a:t>
            </a:r>
          </a:p>
          <a:p>
            <a:pPr lvl="1"/>
            <a:r>
              <a:rPr lang="en-US" dirty="0">
                <a:latin typeface="Cambria" panose="02040503050406030204" pitchFamily="18" charset="0"/>
                <a:ea typeface="Cambria" panose="02040503050406030204" pitchFamily="18" charset="0"/>
              </a:rPr>
              <a:t>THCA &amp; CBDA</a:t>
            </a:r>
          </a:p>
          <a:p>
            <a:pPr lvl="1"/>
            <a:r>
              <a:rPr lang="en-US" dirty="0">
                <a:latin typeface="Cambria" panose="02040503050406030204" pitchFamily="18" charset="0"/>
                <a:ea typeface="Cambria" panose="02040503050406030204" pitchFamily="18" charset="0"/>
              </a:rPr>
              <a:t>CBG, CBC, CBN</a:t>
            </a:r>
          </a:p>
          <a:p>
            <a:pPr lvl="1"/>
            <a:r>
              <a:rPr lang="en-US" dirty="0">
                <a:latin typeface="Cambria" panose="02040503050406030204" pitchFamily="18" charset="0"/>
                <a:ea typeface="Cambria" panose="02040503050406030204" pitchFamily="18" charset="0"/>
              </a:rPr>
              <a:t>Various Terpenoid Profiles</a:t>
            </a:r>
          </a:p>
          <a:p>
            <a:pPr eaLnBrk="1" hangingPunct="1"/>
            <a:endParaRPr lang="en-US" dirty="0">
              <a:latin typeface="Cambria" panose="02040503050406030204" pitchFamily="18" charset="0"/>
              <a:ea typeface="Cambria" panose="02040503050406030204" pitchFamily="18" charset="0"/>
            </a:endParaRPr>
          </a:p>
          <a:p>
            <a:pPr eaLnBrk="1" hangingPunct="1"/>
            <a:r>
              <a:rPr lang="en-US" dirty="0">
                <a:latin typeface="Cambria" panose="02040503050406030204" pitchFamily="18" charset="0"/>
                <a:ea typeface="Cambria" panose="02040503050406030204" pitchFamily="18" charset="0"/>
              </a:rPr>
              <a:t>Encourage Patients to keep journals and share with physicians</a:t>
            </a:r>
          </a:p>
          <a:p>
            <a:pPr marL="914400" lvl="2" indent="0" eaLnBrk="1" hangingPunct="1">
              <a:buNone/>
            </a:pPr>
            <a:endParaRPr lang="en-US" sz="20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6214624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CC44B26C-02BD-2D19-F774-444564B8187B}"/>
              </a:ext>
            </a:extLst>
          </p:cNvPr>
          <p:cNvSpPr txBox="1">
            <a:spLocks/>
          </p:cNvSpPr>
          <p:nvPr/>
        </p:nvSpPr>
        <p:spPr>
          <a:xfrm>
            <a:off x="393610" y="0"/>
            <a:ext cx="11404780" cy="677795"/>
          </a:xfrm>
          <a:prstGeom prst="rect">
            <a:avLst/>
          </a:prstGeom>
        </p:spPr>
        <p:txBody>
          <a:bodyPr/>
          <a:lstStyle>
            <a:lvl1pPr algn="l" rtl="0" fontAlgn="base">
              <a:lnSpc>
                <a:spcPct val="90000"/>
              </a:lnSpc>
              <a:spcBef>
                <a:spcPct val="0"/>
              </a:spcBef>
              <a:spcAft>
                <a:spcPct val="0"/>
              </a:spcAft>
              <a:defRPr sz="3600" kern="1200">
                <a:solidFill>
                  <a:srgbClr val="256040"/>
                </a:solidFill>
                <a:latin typeface="Palatino" pitchFamily="2" charset="77"/>
                <a:ea typeface="Palatino" pitchFamily="2" charset="77"/>
                <a:cs typeface="Palatino" pitchFamily="2" charset="77"/>
              </a:defRPr>
            </a:lvl1pPr>
            <a:lvl2pPr algn="l" rtl="0" fontAlgn="base">
              <a:lnSpc>
                <a:spcPct val="90000"/>
              </a:lnSpc>
              <a:spcBef>
                <a:spcPct val="0"/>
              </a:spcBef>
              <a:spcAft>
                <a:spcPct val="0"/>
              </a:spcAft>
              <a:defRPr sz="3600">
                <a:solidFill>
                  <a:srgbClr val="256040"/>
                </a:solidFill>
                <a:latin typeface="Palatino" pitchFamily="2" charset="77"/>
                <a:ea typeface="Palatino" pitchFamily="2" charset="77"/>
                <a:cs typeface="Palatino" pitchFamily="2" charset="77"/>
              </a:defRPr>
            </a:lvl2pPr>
            <a:lvl3pPr algn="l" rtl="0" fontAlgn="base">
              <a:lnSpc>
                <a:spcPct val="90000"/>
              </a:lnSpc>
              <a:spcBef>
                <a:spcPct val="0"/>
              </a:spcBef>
              <a:spcAft>
                <a:spcPct val="0"/>
              </a:spcAft>
              <a:defRPr sz="3600">
                <a:solidFill>
                  <a:srgbClr val="256040"/>
                </a:solidFill>
                <a:latin typeface="Palatino" pitchFamily="2" charset="77"/>
                <a:ea typeface="Palatino" pitchFamily="2" charset="77"/>
                <a:cs typeface="Palatino" pitchFamily="2" charset="77"/>
              </a:defRPr>
            </a:lvl3pPr>
            <a:lvl4pPr algn="l" rtl="0" fontAlgn="base">
              <a:lnSpc>
                <a:spcPct val="90000"/>
              </a:lnSpc>
              <a:spcBef>
                <a:spcPct val="0"/>
              </a:spcBef>
              <a:spcAft>
                <a:spcPct val="0"/>
              </a:spcAft>
              <a:defRPr sz="3600">
                <a:solidFill>
                  <a:srgbClr val="256040"/>
                </a:solidFill>
                <a:latin typeface="Palatino" pitchFamily="2" charset="77"/>
                <a:ea typeface="Palatino" pitchFamily="2" charset="77"/>
                <a:cs typeface="Palatino" pitchFamily="2" charset="77"/>
              </a:defRPr>
            </a:lvl4pPr>
            <a:lvl5pPr algn="l" rtl="0" fontAlgn="base">
              <a:lnSpc>
                <a:spcPct val="90000"/>
              </a:lnSpc>
              <a:spcBef>
                <a:spcPct val="0"/>
              </a:spcBef>
              <a:spcAft>
                <a:spcPct val="0"/>
              </a:spcAft>
              <a:defRPr sz="3600">
                <a:solidFill>
                  <a:srgbClr val="256040"/>
                </a:solidFill>
                <a:latin typeface="Palatino" pitchFamily="2" charset="77"/>
                <a:ea typeface="Palatino" pitchFamily="2" charset="77"/>
                <a:cs typeface="Palatino" pitchFamily="2" charset="77"/>
              </a:defRPr>
            </a:lvl5pPr>
            <a:lvl6pPr marL="457200" algn="l" rtl="0" fontAlgn="base">
              <a:lnSpc>
                <a:spcPct val="90000"/>
              </a:lnSpc>
              <a:spcBef>
                <a:spcPct val="0"/>
              </a:spcBef>
              <a:spcAft>
                <a:spcPct val="0"/>
              </a:spcAft>
              <a:defRPr sz="3600">
                <a:solidFill>
                  <a:srgbClr val="256040"/>
                </a:solidFill>
                <a:latin typeface="Palatino" pitchFamily="2" charset="77"/>
                <a:ea typeface="Palatino" pitchFamily="2" charset="77"/>
                <a:cs typeface="Palatino" pitchFamily="2" charset="77"/>
              </a:defRPr>
            </a:lvl6pPr>
            <a:lvl7pPr marL="914400" algn="l" rtl="0" fontAlgn="base">
              <a:lnSpc>
                <a:spcPct val="90000"/>
              </a:lnSpc>
              <a:spcBef>
                <a:spcPct val="0"/>
              </a:spcBef>
              <a:spcAft>
                <a:spcPct val="0"/>
              </a:spcAft>
              <a:defRPr sz="3600">
                <a:solidFill>
                  <a:srgbClr val="256040"/>
                </a:solidFill>
                <a:latin typeface="Palatino" pitchFamily="2" charset="77"/>
                <a:ea typeface="Palatino" pitchFamily="2" charset="77"/>
                <a:cs typeface="Palatino" pitchFamily="2" charset="77"/>
              </a:defRPr>
            </a:lvl7pPr>
            <a:lvl8pPr marL="1371600" algn="l" rtl="0" fontAlgn="base">
              <a:lnSpc>
                <a:spcPct val="90000"/>
              </a:lnSpc>
              <a:spcBef>
                <a:spcPct val="0"/>
              </a:spcBef>
              <a:spcAft>
                <a:spcPct val="0"/>
              </a:spcAft>
              <a:defRPr sz="3600">
                <a:solidFill>
                  <a:srgbClr val="256040"/>
                </a:solidFill>
                <a:latin typeface="Palatino" pitchFamily="2" charset="77"/>
                <a:ea typeface="Palatino" pitchFamily="2" charset="77"/>
                <a:cs typeface="Palatino" pitchFamily="2" charset="77"/>
              </a:defRPr>
            </a:lvl8pPr>
            <a:lvl9pPr marL="1828800" algn="l" rtl="0" fontAlgn="base">
              <a:lnSpc>
                <a:spcPct val="90000"/>
              </a:lnSpc>
              <a:spcBef>
                <a:spcPct val="0"/>
              </a:spcBef>
              <a:spcAft>
                <a:spcPct val="0"/>
              </a:spcAft>
              <a:defRPr sz="3600">
                <a:solidFill>
                  <a:srgbClr val="256040"/>
                </a:solidFill>
                <a:latin typeface="Palatino" pitchFamily="2" charset="77"/>
                <a:ea typeface="Palatino" pitchFamily="2" charset="77"/>
                <a:cs typeface="Palatino" pitchFamily="2" charset="77"/>
              </a:defRPr>
            </a:lvl9pPr>
          </a:lstStyle>
          <a:p>
            <a:pPr algn="ctr" eaLnBrk="1" hangingPunct="1"/>
            <a:r>
              <a:rPr lang="en-US" sz="5400" dirty="0">
                <a:latin typeface="Calibri" panose="020F0502020204030204" pitchFamily="34" charset="0"/>
                <a:cs typeface="Times New Roman" panose="02020603050405020304" pitchFamily="18" charset="0"/>
              </a:rPr>
              <a:t>References</a:t>
            </a:r>
            <a:endParaRPr lang="en-US" sz="5400" dirty="0"/>
          </a:p>
        </p:txBody>
      </p:sp>
      <p:sp>
        <p:nvSpPr>
          <p:cNvPr id="3" name="Content Placeholder 1">
            <a:extLst>
              <a:ext uri="{FF2B5EF4-FFF2-40B4-BE49-F238E27FC236}">
                <a16:creationId xmlns:a16="http://schemas.microsoft.com/office/drawing/2014/main" id="{B63735DA-5175-E99C-0B52-8413A379CA23}"/>
              </a:ext>
            </a:extLst>
          </p:cNvPr>
          <p:cNvSpPr txBox="1">
            <a:spLocks/>
          </p:cNvSpPr>
          <p:nvPr/>
        </p:nvSpPr>
        <p:spPr>
          <a:xfrm>
            <a:off x="-468058" y="785832"/>
            <a:ext cx="11947286" cy="6032612"/>
          </a:xfrm>
          <a:prstGeom prst="rect">
            <a:avLst/>
          </a:prstGeom>
        </p:spPr>
        <p:txBody>
          <a:bodyPr/>
          <a:lstStyle>
            <a:lvl1pPr marL="228600" indent="-228600" algn="l" rtl="0" fontAlgn="base">
              <a:spcBef>
                <a:spcPts val="1000"/>
              </a:spcBef>
              <a:spcAft>
                <a:spcPct val="0"/>
              </a:spcAft>
              <a:buClr>
                <a:schemeClr val="accent1"/>
              </a:buClr>
              <a:buFont typeface="Arial" panose="020B0604020202020204" pitchFamily="34" charset="0"/>
              <a:buChar char="•"/>
              <a:defRPr sz="2400" kern="1200">
                <a:solidFill>
                  <a:schemeClr val="tx1"/>
                </a:solidFill>
                <a:latin typeface="+mn-lt"/>
                <a:ea typeface="+mn-ea"/>
                <a:cs typeface="+mn-cs"/>
              </a:defRPr>
            </a:lvl1pPr>
            <a:lvl2pPr marL="750888" indent="-293688" algn="l" rtl="0" fontAlgn="base">
              <a:spcBef>
                <a:spcPts val="500"/>
              </a:spcBef>
              <a:spcAft>
                <a:spcPct val="0"/>
              </a:spcAft>
              <a:buClr>
                <a:schemeClr val="accent1"/>
              </a:buClr>
              <a:buSzPct val="90000"/>
              <a:buFont typeface="System Font Regular"/>
              <a:buChar char="—"/>
              <a:defRPr sz="2000" kern="1200">
                <a:solidFill>
                  <a:schemeClr val="tx1"/>
                </a:solidFill>
                <a:latin typeface="+mn-lt"/>
                <a:ea typeface="+mn-ea"/>
                <a:cs typeface="+mn-cs"/>
              </a:defRPr>
            </a:lvl2pPr>
            <a:lvl3pPr marL="1143000" indent="-228600" algn="l" rtl="0" fontAlgn="base">
              <a:spcBef>
                <a:spcPts val="500"/>
              </a:spcBef>
              <a:spcAft>
                <a:spcPct val="0"/>
              </a:spcAft>
              <a:buClr>
                <a:schemeClr val="accent1"/>
              </a:buClr>
              <a:buFont typeface="Arial" panose="020B0604020202020204" pitchFamily="34" charset="0"/>
              <a:buChar char="•"/>
              <a:defRPr kern="1200">
                <a:solidFill>
                  <a:schemeClr val="tx1"/>
                </a:solidFill>
                <a:latin typeface="+mn-lt"/>
                <a:ea typeface="+mn-ea"/>
                <a:cs typeface="+mn-cs"/>
              </a:defRPr>
            </a:lvl3pPr>
            <a:lvl4pPr marL="1600200" indent="-228600" algn="l" rtl="0" fontAlgn="base">
              <a:spcBef>
                <a:spcPts val="500"/>
              </a:spcBef>
              <a:spcAft>
                <a:spcPct val="0"/>
              </a:spcAft>
              <a:buClr>
                <a:schemeClr val="accent1"/>
              </a:buClr>
              <a:buFont typeface="Arial" panose="020B0604020202020204" pitchFamily="34" charset="0"/>
              <a:buChar char="•"/>
              <a:defRPr sz="1600" kern="1200">
                <a:solidFill>
                  <a:schemeClr val="tx1"/>
                </a:solidFill>
                <a:latin typeface="+mn-lt"/>
                <a:ea typeface="+mn-ea"/>
                <a:cs typeface="+mn-cs"/>
              </a:defRPr>
            </a:lvl4pPr>
            <a:lvl5pPr marL="2057400" indent="-228600" algn="l" rtl="0" fontAlgn="base">
              <a:spcBef>
                <a:spcPts val="500"/>
              </a:spcBef>
              <a:spcAft>
                <a:spcPct val="0"/>
              </a:spcAft>
              <a:buClr>
                <a:schemeClr val="accent1"/>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14400" lvl="2" indent="0">
              <a:buNone/>
            </a:pPr>
            <a:r>
              <a:rPr lang="en-US" sz="1400" b="0" i="0" dirty="0" err="1">
                <a:solidFill>
                  <a:srgbClr val="212121"/>
                </a:solidFill>
                <a:effectLst/>
                <a:latin typeface="Calibri" panose="020F0502020204030204" pitchFamily="34" charset="0"/>
                <a:cs typeface="Calibri" panose="020F0502020204030204" pitchFamily="34" charset="0"/>
              </a:rPr>
              <a:t>Boehnke</a:t>
            </a:r>
            <a:r>
              <a:rPr lang="en-US" sz="1400" b="0" i="0" dirty="0">
                <a:solidFill>
                  <a:srgbClr val="212121"/>
                </a:solidFill>
                <a:effectLst/>
                <a:latin typeface="Calibri" panose="020F0502020204030204" pitchFamily="34" charset="0"/>
                <a:cs typeface="Calibri" panose="020F0502020204030204" pitchFamily="34" charset="0"/>
              </a:rPr>
              <a:t> KF, Scott JR, </a:t>
            </a:r>
            <a:r>
              <a:rPr lang="en-US" sz="1400" b="0" i="0" dirty="0" err="1">
                <a:solidFill>
                  <a:srgbClr val="212121"/>
                </a:solidFill>
                <a:effectLst/>
                <a:latin typeface="Calibri" panose="020F0502020204030204" pitchFamily="34" charset="0"/>
                <a:cs typeface="Calibri" panose="020F0502020204030204" pitchFamily="34" charset="0"/>
              </a:rPr>
              <a:t>Litinas</a:t>
            </a:r>
            <a:r>
              <a:rPr lang="en-US" sz="1400" b="0" i="0" dirty="0">
                <a:solidFill>
                  <a:srgbClr val="212121"/>
                </a:solidFill>
                <a:effectLst/>
                <a:latin typeface="Calibri" panose="020F0502020204030204" pitchFamily="34" charset="0"/>
                <a:cs typeface="Calibri" panose="020F0502020204030204" pitchFamily="34" charset="0"/>
              </a:rPr>
              <a:t> E, Sisley S, </a:t>
            </a:r>
            <a:r>
              <a:rPr lang="en-US" sz="1400" b="0" i="0" dirty="0" err="1">
                <a:solidFill>
                  <a:srgbClr val="212121"/>
                </a:solidFill>
                <a:effectLst/>
                <a:latin typeface="Calibri" panose="020F0502020204030204" pitchFamily="34" charset="0"/>
                <a:cs typeface="Calibri" panose="020F0502020204030204" pitchFamily="34" charset="0"/>
              </a:rPr>
              <a:t>Clauw</a:t>
            </a:r>
            <a:r>
              <a:rPr lang="en-US" sz="1400" b="0" i="0" dirty="0">
                <a:solidFill>
                  <a:srgbClr val="212121"/>
                </a:solidFill>
                <a:effectLst/>
                <a:latin typeface="Calibri" panose="020F0502020204030204" pitchFamily="34" charset="0"/>
                <a:cs typeface="Calibri" panose="020F0502020204030204" pitchFamily="34" charset="0"/>
              </a:rPr>
              <a:t> DJ, </a:t>
            </a:r>
            <a:r>
              <a:rPr lang="en-US" sz="1400" b="0" i="0" dirty="0" err="1">
                <a:solidFill>
                  <a:srgbClr val="212121"/>
                </a:solidFill>
                <a:effectLst/>
                <a:latin typeface="Calibri" panose="020F0502020204030204" pitchFamily="34" charset="0"/>
                <a:cs typeface="Calibri" panose="020F0502020204030204" pitchFamily="34" charset="0"/>
              </a:rPr>
              <a:t>Goesling</a:t>
            </a:r>
            <a:r>
              <a:rPr lang="en-US" sz="1400" b="0" i="0" dirty="0">
                <a:solidFill>
                  <a:srgbClr val="212121"/>
                </a:solidFill>
                <a:effectLst/>
                <a:latin typeface="Calibri" panose="020F0502020204030204" pitchFamily="34" charset="0"/>
                <a:cs typeface="Calibri" panose="020F0502020204030204" pitchFamily="34" charset="0"/>
              </a:rPr>
              <a:t> J, Williams DA. Cannabis Use Preferences and Decision-making Among a Cross-sectional Cohort of Medical Cannabis Patients with Chronic Pain. J Pain. 2019 Nov;20(11):1362-1372. </a:t>
            </a:r>
            <a:r>
              <a:rPr lang="en-US" sz="1400" b="0" i="0" dirty="0" err="1">
                <a:solidFill>
                  <a:srgbClr val="212121"/>
                </a:solidFill>
                <a:effectLst/>
                <a:latin typeface="Calibri" panose="020F0502020204030204" pitchFamily="34" charset="0"/>
                <a:cs typeface="Calibri" panose="020F0502020204030204" pitchFamily="34" charset="0"/>
              </a:rPr>
              <a:t>doi</a:t>
            </a:r>
            <a:r>
              <a:rPr lang="en-US" sz="1400" b="0" i="0" dirty="0">
                <a:solidFill>
                  <a:srgbClr val="212121"/>
                </a:solidFill>
                <a:effectLst/>
                <a:latin typeface="Calibri" panose="020F0502020204030204" pitchFamily="34" charset="0"/>
                <a:cs typeface="Calibri" panose="020F0502020204030204" pitchFamily="34" charset="0"/>
              </a:rPr>
              <a:t>: 10.1016/j.jpain.2019.05.009. </a:t>
            </a:r>
            <a:r>
              <a:rPr lang="en-US" sz="1400" b="0" i="0" dirty="0" err="1">
                <a:solidFill>
                  <a:srgbClr val="212121"/>
                </a:solidFill>
                <a:effectLst/>
                <a:latin typeface="Calibri" panose="020F0502020204030204" pitchFamily="34" charset="0"/>
                <a:cs typeface="Calibri" panose="020F0502020204030204" pitchFamily="34" charset="0"/>
              </a:rPr>
              <a:t>Epub</a:t>
            </a:r>
            <a:r>
              <a:rPr lang="en-US" sz="1400" b="0" i="0" dirty="0">
                <a:solidFill>
                  <a:srgbClr val="212121"/>
                </a:solidFill>
                <a:effectLst/>
                <a:latin typeface="Calibri" panose="020F0502020204030204" pitchFamily="34" charset="0"/>
                <a:cs typeface="Calibri" panose="020F0502020204030204" pitchFamily="34" charset="0"/>
              </a:rPr>
              <a:t> 2019 May 24. PMID: 31132510</a:t>
            </a:r>
            <a:endParaRPr lang="en-US" sz="1400" dirty="0">
              <a:solidFill>
                <a:srgbClr val="212121"/>
              </a:solidFill>
              <a:latin typeface="Calibri" panose="020F0502020204030204" pitchFamily="34" charset="0"/>
              <a:cs typeface="Calibri" panose="020F0502020204030204" pitchFamily="34" charset="0"/>
            </a:endParaRPr>
          </a:p>
          <a:p>
            <a:pPr marL="914400" lvl="2" indent="0" eaLnBrk="1" hangingPunct="1">
              <a:buNone/>
            </a:pPr>
            <a:endParaRPr lang="en-US" sz="600" dirty="0">
              <a:latin typeface="Calibri" panose="020F0502020204030204" pitchFamily="34" charset="0"/>
              <a:ea typeface="Calibri" panose="020F0502020204030204" pitchFamily="34" charset="0"/>
              <a:cs typeface="Times New Roman" panose="02020603050405020304" pitchFamily="18" charset="0"/>
            </a:endParaRPr>
          </a:p>
          <a:p>
            <a:pPr marL="914400" lvl="2" indent="0" eaLnBrk="1" hangingPunct="1">
              <a:buNone/>
            </a:pPr>
            <a:r>
              <a:rPr lang="en-US" sz="1400" dirty="0">
                <a:effectLst/>
                <a:latin typeface="Calibri" panose="020F0502020204030204" pitchFamily="34" charset="0"/>
                <a:ea typeface="Calibri" panose="020F0502020204030204" pitchFamily="34" charset="0"/>
                <a:cs typeface="Times New Roman" panose="02020603050405020304" pitchFamily="18" charset="0"/>
              </a:rPr>
              <a:t>McPartland JM. Cannabis Systematics at the Levels of Family, Genus, and Species. Cannabis and Cannabinoid Research 2018, 3.1 http://online.liebertpub.com/doi/10.1089/can.2018.0039</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marL="914400" lvl="2" indent="0" eaLnBrk="1" hangingPunct="1">
              <a:buNone/>
            </a:pPr>
            <a:endParaRPr lang="en-US" sz="600" dirty="0">
              <a:latin typeface="Calibri" panose="020F0502020204030204" pitchFamily="34" charset="0"/>
              <a:cs typeface="Calibri" panose="020F0502020204030204" pitchFamily="34" charset="0"/>
            </a:endParaRPr>
          </a:p>
          <a:p>
            <a:pPr marL="914400" lvl="2" indent="0" eaLnBrk="1" hangingPunct="1">
              <a:buNone/>
            </a:pPr>
            <a:r>
              <a:rPr lang="en-US" sz="1400" dirty="0" err="1">
                <a:latin typeface="Calibri" panose="020F0502020204030204" pitchFamily="34" charset="0"/>
                <a:cs typeface="Calibri" panose="020F0502020204030204" pitchFamily="34" charset="0"/>
              </a:rPr>
              <a:t>Procaccia</a:t>
            </a:r>
            <a:r>
              <a:rPr lang="en-US" sz="1400" dirty="0">
                <a:latin typeface="Calibri" panose="020F0502020204030204" pitchFamily="34" charset="0"/>
                <a:cs typeface="Calibri" panose="020F0502020204030204" pitchFamily="34" charset="0"/>
              </a:rPr>
              <a:t> S, </a:t>
            </a:r>
            <a:r>
              <a:rPr lang="en-US" sz="1400" dirty="0" err="1">
                <a:latin typeface="Calibri" panose="020F0502020204030204" pitchFamily="34" charset="0"/>
                <a:cs typeface="Calibri" panose="020F0502020204030204" pitchFamily="34" charset="0"/>
              </a:rPr>
              <a:t>Lewitus</a:t>
            </a:r>
            <a:r>
              <a:rPr lang="en-US" sz="1400" dirty="0">
                <a:latin typeface="Calibri" panose="020F0502020204030204" pitchFamily="34" charset="0"/>
                <a:cs typeface="Calibri" panose="020F0502020204030204" pitchFamily="34" charset="0"/>
              </a:rPr>
              <a:t> GM, Lipson Feder C, Shapira A, Berman P and </a:t>
            </a:r>
            <a:r>
              <a:rPr lang="en-US" sz="1400" dirty="0" err="1">
                <a:latin typeface="Calibri" panose="020F0502020204030204" pitchFamily="34" charset="0"/>
                <a:cs typeface="Calibri" panose="020F0502020204030204" pitchFamily="34" charset="0"/>
              </a:rPr>
              <a:t>Meiri</a:t>
            </a:r>
            <a:r>
              <a:rPr lang="en-US" sz="1400" dirty="0">
                <a:latin typeface="Calibri" panose="020F0502020204030204" pitchFamily="34" charset="0"/>
                <a:cs typeface="Calibri" panose="020F0502020204030204" pitchFamily="34" charset="0"/>
              </a:rPr>
              <a:t> D (2022) Cannabis for Medical Use: Versatile Plant Rather Than a Single Drug. Front. </a:t>
            </a:r>
            <a:r>
              <a:rPr lang="en-US" sz="1400" dirty="0" err="1">
                <a:latin typeface="Calibri" panose="020F0502020204030204" pitchFamily="34" charset="0"/>
                <a:cs typeface="Calibri" panose="020F0502020204030204" pitchFamily="34" charset="0"/>
              </a:rPr>
              <a:t>Pharmacol</a:t>
            </a:r>
            <a:r>
              <a:rPr lang="en-US" sz="1400" dirty="0">
                <a:latin typeface="Calibri" panose="020F0502020204030204" pitchFamily="34" charset="0"/>
                <a:cs typeface="Calibri" panose="020F0502020204030204" pitchFamily="34" charset="0"/>
              </a:rPr>
              <a:t>. 13:894960. </a:t>
            </a:r>
            <a:r>
              <a:rPr lang="en-US" sz="1400" dirty="0" err="1">
                <a:latin typeface="Calibri" panose="020F0502020204030204" pitchFamily="34" charset="0"/>
                <a:cs typeface="Calibri" panose="020F0502020204030204" pitchFamily="34" charset="0"/>
              </a:rPr>
              <a:t>doi</a:t>
            </a:r>
            <a:r>
              <a:rPr lang="en-US" sz="1400" dirty="0">
                <a:latin typeface="Calibri" panose="020F0502020204030204" pitchFamily="34" charset="0"/>
                <a:cs typeface="Calibri" panose="020F0502020204030204" pitchFamily="34" charset="0"/>
              </a:rPr>
              <a:t>: 10.3389/ fphar.2022.894960</a:t>
            </a:r>
          </a:p>
          <a:p>
            <a:pPr marL="914400" lvl="2" indent="0" eaLnBrk="1" hangingPunct="1">
              <a:buNone/>
            </a:pPr>
            <a:endParaRPr lang="en-US" sz="600" dirty="0">
              <a:latin typeface="Calibri" panose="020F0502020204030204" pitchFamily="34" charset="0"/>
              <a:cs typeface="Calibri" panose="020F0502020204030204" pitchFamily="34" charset="0"/>
            </a:endParaRPr>
          </a:p>
          <a:p>
            <a:pPr marL="914400" lvl="2" indent="0">
              <a:buNone/>
            </a:pPr>
            <a:r>
              <a:rPr lang="en-US" sz="1400" b="0" i="0" dirty="0">
                <a:solidFill>
                  <a:srgbClr val="000000"/>
                </a:solidFill>
                <a:effectLst/>
                <a:latin typeface="Calibri" panose="020F0502020204030204" pitchFamily="34" charset="0"/>
                <a:cs typeface="Calibri" panose="020F0502020204030204" pitchFamily="34" charset="0"/>
              </a:rPr>
              <a:t>Howlett AC, </a:t>
            </a:r>
            <a:r>
              <a:rPr lang="en-US" sz="1400" b="0" i="0" dirty="0" err="1">
                <a:solidFill>
                  <a:srgbClr val="000000"/>
                </a:solidFill>
                <a:effectLst/>
                <a:latin typeface="Calibri" panose="020F0502020204030204" pitchFamily="34" charset="0"/>
                <a:cs typeface="Calibri" panose="020F0502020204030204" pitchFamily="34" charset="0"/>
              </a:rPr>
              <a:t>Abood</a:t>
            </a:r>
            <a:r>
              <a:rPr lang="en-US" sz="1400" b="0" i="0" dirty="0">
                <a:solidFill>
                  <a:srgbClr val="000000"/>
                </a:solidFill>
                <a:effectLst/>
                <a:latin typeface="Calibri" panose="020F0502020204030204" pitchFamily="34" charset="0"/>
                <a:cs typeface="Calibri" panose="020F0502020204030204" pitchFamily="34" charset="0"/>
              </a:rPr>
              <a:t> ME. CB</a:t>
            </a:r>
            <a:r>
              <a:rPr lang="en-US" sz="1400" b="0" i="0" baseline="-25000" dirty="0">
                <a:solidFill>
                  <a:srgbClr val="000000"/>
                </a:solidFill>
                <a:effectLst/>
                <a:latin typeface="Calibri" panose="020F0502020204030204" pitchFamily="34" charset="0"/>
                <a:cs typeface="Calibri" panose="020F0502020204030204" pitchFamily="34" charset="0"/>
              </a:rPr>
              <a:t>1</a:t>
            </a:r>
            <a:r>
              <a:rPr lang="en-US" sz="1400" b="0" i="0" dirty="0">
                <a:solidFill>
                  <a:srgbClr val="000000"/>
                </a:solidFill>
                <a:effectLst/>
                <a:latin typeface="Calibri" panose="020F0502020204030204" pitchFamily="34" charset="0"/>
                <a:cs typeface="Calibri" panose="020F0502020204030204" pitchFamily="34" charset="0"/>
              </a:rPr>
              <a:t> and CB</a:t>
            </a:r>
            <a:r>
              <a:rPr lang="en-US" sz="1400" b="0" i="0" baseline="-25000" dirty="0">
                <a:solidFill>
                  <a:srgbClr val="000000"/>
                </a:solidFill>
                <a:effectLst/>
                <a:latin typeface="Calibri" panose="020F0502020204030204" pitchFamily="34" charset="0"/>
                <a:cs typeface="Calibri" panose="020F0502020204030204" pitchFamily="34" charset="0"/>
              </a:rPr>
              <a:t>2</a:t>
            </a:r>
            <a:r>
              <a:rPr lang="en-US" sz="1400" b="0" i="0" dirty="0">
                <a:solidFill>
                  <a:srgbClr val="000000"/>
                </a:solidFill>
                <a:effectLst/>
                <a:latin typeface="Calibri" panose="020F0502020204030204" pitchFamily="34" charset="0"/>
                <a:cs typeface="Calibri" panose="020F0502020204030204" pitchFamily="34" charset="0"/>
              </a:rPr>
              <a:t> Receptor Pharmacology. </a:t>
            </a:r>
            <a:r>
              <a:rPr lang="en-US" sz="1400" b="0" i="1" dirty="0">
                <a:solidFill>
                  <a:srgbClr val="000000"/>
                </a:solidFill>
                <a:effectLst/>
                <a:latin typeface="Calibri" panose="020F0502020204030204" pitchFamily="34" charset="0"/>
                <a:cs typeface="Calibri" panose="020F0502020204030204" pitchFamily="34" charset="0"/>
              </a:rPr>
              <a:t>Adv </a:t>
            </a:r>
            <a:r>
              <a:rPr lang="en-US" sz="1400" b="0" i="1" dirty="0" err="1">
                <a:solidFill>
                  <a:srgbClr val="000000"/>
                </a:solidFill>
                <a:effectLst/>
                <a:latin typeface="Calibri" panose="020F0502020204030204" pitchFamily="34" charset="0"/>
                <a:cs typeface="Calibri" panose="020F0502020204030204" pitchFamily="34" charset="0"/>
              </a:rPr>
              <a:t>Pharmacol</a:t>
            </a:r>
            <a:r>
              <a:rPr lang="en-US" sz="1400" b="0" i="0" dirty="0">
                <a:solidFill>
                  <a:srgbClr val="000000"/>
                </a:solidFill>
                <a:effectLst/>
                <a:latin typeface="Calibri" panose="020F0502020204030204" pitchFamily="34" charset="0"/>
                <a:cs typeface="Calibri" panose="020F0502020204030204" pitchFamily="34" charset="0"/>
              </a:rPr>
              <a:t>. 2017;80:169-206. doi:10.1016/bs.apha.2017.03.007</a:t>
            </a:r>
          </a:p>
          <a:p>
            <a:pPr marL="914400" lvl="2" indent="0">
              <a:buNone/>
            </a:pPr>
            <a:endParaRPr lang="en-US" sz="600" dirty="0">
              <a:solidFill>
                <a:srgbClr val="000000"/>
              </a:solidFill>
              <a:latin typeface="Calibri" panose="020F0502020204030204" pitchFamily="34" charset="0"/>
              <a:cs typeface="Calibri" panose="020F0502020204030204" pitchFamily="34" charset="0"/>
            </a:endParaRPr>
          </a:p>
          <a:p>
            <a:pPr marL="914400" lvl="2" indent="0">
              <a:buNone/>
            </a:pPr>
            <a:r>
              <a:rPr lang="en-US" sz="1400" dirty="0">
                <a:effectLst/>
                <a:latin typeface="Calibri" panose="020F0502020204030204" pitchFamily="34" charset="0"/>
                <a:ea typeface="Calibri" panose="020F0502020204030204" pitchFamily="34" charset="0"/>
                <a:cs typeface="Calibri" panose="020F0502020204030204" pitchFamily="34" charset="0"/>
              </a:rPr>
              <a:t>Izzo AA, Borrelli F, </a:t>
            </a:r>
            <a:r>
              <a:rPr lang="en-US" sz="1400" dirty="0" err="1">
                <a:effectLst/>
                <a:latin typeface="Calibri" panose="020F0502020204030204" pitchFamily="34" charset="0"/>
                <a:ea typeface="Calibri" panose="020F0502020204030204" pitchFamily="34" charset="0"/>
                <a:cs typeface="Calibri" panose="020F0502020204030204" pitchFamily="34" charset="0"/>
              </a:rPr>
              <a:t>Capasso</a:t>
            </a:r>
            <a:r>
              <a:rPr lang="en-US" sz="1400" dirty="0">
                <a:effectLst/>
                <a:latin typeface="Calibri" panose="020F0502020204030204" pitchFamily="34" charset="0"/>
                <a:ea typeface="Calibri" panose="020F0502020204030204" pitchFamily="34" charset="0"/>
                <a:cs typeface="Calibri" panose="020F0502020204030204" pitchFamily="34" charset="0"/>
              </a:rPr>
              <a:t> R, </a:t>
            </a:r>
            <a:r>
              <a:rPr lang="en-US" sz="1400" dirty="0" err="1">
                <a:effectLst/>
                <a:latin typeface="Calibri" panose="020F0502020204030204" pitchFamily="34" charset="0"/>
                <a:ea typeface="Calibri" panose="020F0502020204030204" pitchFamily="34" charset="0"/>
                <a:cs typeface="Calibri" panose="020F0502020204030204" pitchFamily="34" charset="0"/>
              </a:rPr>
              <a:t>DiMarzo</a:t>
            </a:r>
            <a:r>
              <a:rPr lang="en-US" sz="1400" dirty="0">
                <a:effectLst/>
                <a:latin typeface="Calibri" panose="020F0502020204030204" pitchFamily="34" charset="0"/>
                <a:ea typeface="Calibri" panose="020F0502020204030204" pitchFamily="34" charset="0"/>
                <a:cs typeface="Calibri" panose="020F0502020204030204" pitchFamily="34" charset="0"/>
              </a:rPr>
              <a:t> V, </a:t>
            </a:r>
            <a:r>
              <a:rPr lang="en-US" sz="1400" dirty="0" err="1">
                <a:effectLst/>
                <a:latin typeface="Calibri" panose="020F0502020204030204" pitchFamily="34" charset="0"/>
                <a:ea typeface="Calibri" panose="020F0502020204030204" pitchFamily="34" charset="0"/>
                <a:cs typeface="Calibri" panose="020F0502020204030204" pitchFamily="34" charset="0"/>
              </a:rPr>
              <a:t>Mechoulam</a:t>
            </a:r>
            <a:r>
              <a:rPr lang="en-US" sz="1400" dirty="0">
                <a:effectLst/>
                <a:latin typeface="Calibri" panose="020F0502020204030204" pitchFamily="34" charset="0"/>
                <a:ea typeface="Calibri" panose="020F0502020204030204" pitchFamily="34" charset="0"/>
                <a:cs typeface="Calibri" panose="020F0502020204030204" pitchFamily="34" charset="0"/>
              </a:rPr>
              <a:t> R. 2009. Non-psychotropic plant cannabinoids: new therapeutic opportunities from an ancient herb. Trends </a:t>
            </a:r>
            <a:r>
              <a:rPr lang="en-US" sz="1400" dirty="0" err="1">
                <a:effectLst/>
                <a:latin typeface="Calibri" panose="020F0502020204030204" pitchFamily="34" charset="0"/>
                <a:ea typeface="Calibri" panose="020F0502020204030204" pitchFamily="34" charset="0"/>
                <a:cs typeface="Calibri" panose="020F0502020204030204" pitchFamily="34" charset="0"/>
              </a:rPr>
              <a:t>Pharmacol</a:t>
            </a:r>
            <a:r>
              <a:rPr lang="en-US" sz="1400" dirty="0">
                <a:effectLst/>
                <a:latin typeface="Calibri" panose="020F0502020204030204" pitchFamily="34" charset="0"/>
                <a:ea typeface="Calibri" panose="020F0502020204030204" pitchFamily="34" charset="0"/>
                <a:cs typeface="Calibri" panose="020F0502020204030204" pitchFamily="34" charset="0"/>
              </a:rPr>
              <a:t> Sci</a:t>
            </a:r>
          </a:p>
          <a:p>
            <a:pPr marL="914400" lvl="2" indent="0">
              <a:buNone/>
            </a:pPr>
            <a:endParaRPr lang="en-US" sz="600" dirty="0">
              <a:latin typeface="Calibri" panose="020F0502020204030204" pitchFamily="34" charset="0"/>
              <a:cs typeface="Calibri" panose="020F0502020204030204" pitchFamily="34" charset="0"/>
            </a:endParaRPr>
          </a:p>
          <a:p>
            <a:pPr marL="914400" lvl="2" indent="0">
              <a:buNone/>
            </a:pPr>
            <a:r>
              <a:rPr lang="en-US" sz="1400" dirty="0">
                <a:effectLst/>
                <a:latin typeface="Calibri" panose="020F0502020204030204" pitchFamily="34" charset="0"/>
                <a:ea typeface="Calibri" panose="020F0502020204030204" pitchFamily="34" charset="0"/>
                <a:cs typeface="Times New Roman" panose="02020603050405020304" pitchFamily="18" charset="0"/>
              </a:rPr>
              <a:t>National Academies of Sciences, Engineering, and Medicine. 2017.  </a:t>
            </a:r>
            <a:r>
              <a:rPr lang="en-US" sz="1400" i="1" dirty="0">
                <a:effectLst/>
                <a:latin typeface="Calibri" panose="020F0502020204030204" pitchFamily="34" charset="0"/>
                <a:ea typeface="Calibri" panose="020F0502020204030204" pitchFamily="34" charset="0"/>
                <a:cs typeface="Times New Roman" panose="02020603050405020304" pitchFamily="18" charset="0"/>
              </a:rPr>
              <a:t>The health effects of cannabis and cannabinoids:  Current state of evidence and recommendations for research.  </a:t>
            </a:r>
            <a:r>
              <a:rPr lang="en-US" sz="1400" dirty="0">
                <a:effectLst/>
                <a:latin typeface="Calibri" panose="020F0502020204030204" pitchFamily="34" charset="0"/>
                <a:ea typeface="Calibri" panose="020F0502020204030204" pitchFamily="34" charset="0"/>
                <a:cs typeface="Times New Roman" panose="02020603050405020304" pitchFamily="18" charset="0"/>
              </a:rPr>
              <a:t>Washington DC:  The National Academies Press.</a:t>
            </a:r>
          </a:p>
          <a:p>
            <a:pPr marL="914400" lvl="2" indent="0">
              <a:buNone/>
            </a:pPr>
            <a:endParaRPr lang="en-US" sz="600" dirty="0">
              <a:latin typeface="Calibri" panose="020F0502020204030204" pitchFamily="34" charset="0"/>
              <a:cs typeface="Calibri" panose="020F0502020204030204" pitchFamily="34" charset="0"/>
            </a:endParaRPr>
          </a:p>
          <a:p>
            <a:pPr marL="914400" lvl="2" indent="0" eaLnBrk="1" hangingPunct="1">
              <a:buNone/>
            </a:pPr>
            <a:r>
              <a:rPr lang="en-US" sz="1400" dirty="0">
                <a:latin typeface="Calibri" panose="020F0502020204030204" pitchFamily="34" charset="0"/>
                <a:ea typeface="Calibri" panose="020F0502020204030204" pitchFamily="34" charset="0"/>
                <a:cs typeface="Times New Roman" panose="02020603050405020304" pitchFamily="18" charset="0"/>
              </a:rPr>
              <a:t>Hammond D, Goodman S (2020) Knowledge of tetrahydrocannabinol and cannabidiol levels among cannabis consumers in the United States and Canada, Cannabis and Cannabinoid Research X:X, 1–10, DOI: 10.1089/can.2020.0092.</a:t>
            </a:r>
          </a:p>
          <a:p>
            <a:pPr marL="914400" lvl="2" indent="0" eaLnBrk="1" hangingPunct="1">
              <a:buNone/>
            </a:pPr>
            <a:endParaRPr lang="en-US" sz="600" dirty="0">
              <a:effectLst/>
              <a:latin typeface="Calibri" panose="020F0502020204030204" pitchFamily="34" charset="0"/>
              <a:ea typeface="Calibri" panose="020F0502020204030204" pitchFamily="34" charset="0"/>
              <a:cs typeface="Times New Roman" panose="02020603050405020304" pitchFamily="18" charset="0"/>
            </a:endParaRPr>
          </a:p>
          <a:p>
            <a:pPr marL="914400" lvl="2" indent="0" eaLnBrk="1" hangingPunct="1">
              <a:buNone/>
            </a:pPr>
            <a:r>
              <a:rPr lang="en-US" sz="1400" dirty="0">
                <a:effectLst/>
                <a:latin typeface="Calibri" panose="020F0502020204030204" pitchFamily="34" charset="0"/>
                <a:ea typeface="Calibri" panose="020F0502020204030204" pitchFamily="34" charset="0"/>
                <a:cs typeface="Times New Roman" panose="02020603050405020304" pitchFamily="18" charset="0"/>
              </a:rPr>
              <a:t>Hammond D, Goodman S, Leos-Toro C, Wadsworth E, Reid JL, Hall W, </a:t>
            </a:r>
            <a:r>
              <a:rPr lang="en-US" sz="1400" dirty="0" err="1">
                <a:effectLst/>
                <a:latin typeface="Calibri" panose="020F0502020204030204" pitchFamily="34" charset="0"/>
                <a:ea typeface="Calibri" panose="020F0502020204030204" pitchFamily="34" charset="0"/>
                <a:cs typeface="Times New Roman" panose="02020603050405020304" pitchFamily="18" charset="0"/>
              </a:rPr>
              <a:t>Pacula</a:t>
            </a:r>
            <a:r>
              <a:rPr lang="en-US" sz="1400" dirty="0">
                <a:effectLst/>
                <a:latin typeface="Calibri" panose="020F0502020204030204" pitchFamily="34" charset="0"/>
                <a:ea typeface="Calibri" panose="020F0502020204030204" pitchFamily="34" charset="0"/>
                <a:cs typeface="Times New Roman" panose="02020603050405020304" pitchFamily="18" charset="0"/>
              </a:rPr>
              <a:t> R, </a:t>
            </a:r>
            <a:r>
              <a:rPr lang="en-US" sz="1400" dirty="0" err="1">
                <a:effectLst/>
                <a:latin typeface="Calibri" panose="020F0502020204030204" pitchFamily="34" charset="0"/>
                <a:ea typeface="Calibri" panose="020F0502020204030204" pitchFamily="34" charset="0"/>
                <a:cs typeface="Times New Roman" panose="02020603050405020304" pitchFamily="18" charset="0"/>
              </a:rPr>
              <a:t>Driezen</a:t>
            </a:r>
            <a:r>
              <a:rPr lang="en-US" sz="1400" dirty="0">
                <a:effectLst/>
                <a:latin typeface="Calibri" panose="020F0502020204030204" pitchFamily="34" charset="0"/>
                <a:ea typeface="Calibri" panose="020F0502020204030204" pitchFamily="34" charset="0"/>
                <a:cs typeface="Times New Roman" panose="02020603050405020304" pitchFamily="18" charset="0"/>
              </a:rPr>
              <a:t> P, George T, Rehm J, </a:t>
            </a:r>
            <a:r>
              <a:rPr lang="en-US" sz="1400" dirty="0" err="1">
                <a:effectLst/>
                <a:latin typeface="Calibri" panose="020F0502020204030204" pitchFamily="34" charset="0"/>
                <a:ea typeface="Calibri" panose="020F0502020204030204" pitchFamily="34" charset="0"/>
                <a:cs typeface="Times New Roman" panose="02020603050405020304" pitchFamily="18" charset="0"/>
              </a:rPr>
              <a:t>Werb</a:t>
            </a:r>
            <a:r>
              <a:rPr lang="en-US" sz="1400" dirty="0">
                <a:effectLst/>
                <a:latin typeface="Calibri" panose="020F0502020204030204" pitchFamily="34" charset="0"/>
                <a:ea typeface="Calibri" panose="020F0502020204030204" pitchFamily="34" charset="0"/>
                <a:cs typeface="Times New Roman" panose="02020603050405020304" pitchFamily="18" charset="0"/>
              </a:rPr>
              <a:t> D, Boudreau C, Porath A, Abramovich H, Elliot R. International Cannabis Policy Study Wave 1 Survey (2018). August 2018</a:t>
            </a:r>
          </a:p>
          <a:p>
            <a:pPr marL="914400" lvl="2" indent="0" eaLnBrk="1" hangingPunct="1">
              <a:buNone/>
            </a:pPr>
            <a:endParaRPr lang="en-US" sz="600" dirty="0">
              <a:effectLst/>
              <a:latin typeface="Calibri" panose="020F0502020204030204" pitchFamily="34" charset="0"/>
              <a:ea typeface="Calibri" panose="020F0502020204030204" pitchFamily="34" charset="0"/>
              <a:cs typeface="Calibri" panose="020F0502020204030204" pitchFamily="34" charset="0"/>
            </a:endParaRPr>
          </a:p>
          <a:p>
            <a:pPr marL="914400" lvl="2" indent="0">
              <a:buNone/>
            </a:pPr>
            <a:r>
              <a:rPr lang="en-US" sz="1400" dirty="0">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Angela K. Birnbaum, Ashwin Karanam, Susan E. Marino, Christopher M. Barkley, Rory P. </a:t>
            </a:r>
            <a:r>
              <a:rPr lang="en-US" sz="1400" dirty="0" err="1">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Remmel</a:t>
            </a:r>
            <a:r>
              <a:rPr lang="en-US" sz="1400" dirty="0">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 Michaela </a:t>
            </a:r>
            <a:r>
              <a:rPr lang="en-US" sz="1400" dirty="0" err="1">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Roslawski</a:t>
            </a:r>
            <a:r>
              <a:rPr lang="en-US" sz="1400" dirty="0">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 Mary Gramling-Aden, </a:t>
            </a:r>
            <a:r>
              <a:rPr lang="en-US" sz="1400" dirty="0" err="1">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Ilo</a:t>
            </a:r>
            <a:r>
              <a:rPr lang="en-US" sz="1400" dirty="0">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 E. </a:t>
            </a:r>
            <a:r>
              <a:rPr lang="en-US" sz="1400" dirty="0" err="1">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Leppik</a:t>
            </a:r>
            <a:r>
              <a:rPr lang="en-US" sz="1400" dirty="0">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 Food effect on pharmacokinetics of cannabidiol oral capsules in adult patients with refractory epilepsy. </a:t>
            </a:r>
            <a:r>
              <a:rPr lang="en-US" sz="1400" i="1" dirty="0" err="1">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Epilepsia</a:t>
            </a:r>
            <a:r>
              <a:rPr lang="en-US" sz="1400" dirty="0">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 2019; 60 (8): 1586 DOI: </a:t>
            </a:r>
            <a:r>
              <a:rPr lang="en-US" sz="1400" u="sng" dirty="0">
                <a:effectLst/>
                <a:latin typeface="Calibri" panose="020F0502020204030204" pitchFamily="34" charset="0"/>
                <a:ea typeface="Times New Roman" panose="02020603050405020304" pitchFamily="18" charset="0"/>
                <a:cs typeface="Calibri" panose="020F0502020204030204" pitchFamily="34" charset="0"/>
                <a:hlinkClick r:id="rId3">
                  <a:extLst>
                    <a:ext uri="{A12FA001-AC4F-418D-AE19-62706E023703}">
                      <ahyp:hlinkClr xmlns:ahyp="http://schemas.microsoft.com/office/drawing/2018/hyperlinkcolor" val="tx"/>
                    </a:ext>
                  </a:extLst>
                </a:hlinkClick>
              </a:rPr>
              <a:t>10.1111/epi.16093</a:t>
            </a:r>
            <a:endParaRPr lang="en-US" sz="1400" u="sng" dirty="0">
              <a:effectLst/>
              <a:latin typeface="Calibri" panose="020F0502020204030204" pitchFamily="34" charset="0"/>
              <a:ea typeface="Times New Roman" panose="02020603050405020304" pitchFamily="18" charset="0"/>
              <a:cs typeface="Calibri" panose="020F0502020204030204" pitchFamily="34" charset="0"/>
            </a:endParaRPr>
          </a:p>
          <a:p>
            <a:pPr marL="914400" lvl="2" indent="0">
              <a:buNone/>
            </a:pPr>
            <a:endParaRPr lang="en-US" sz="1400" u="sng" dirty="0">
              <a:effectLst/>
              <a:latin typeface="Calibri" panose="020F0502020204030204" pitchFamily="34" charset="0"/>
              <a:ea typeface="Times New Roman" panose="02020603050405020304" pitchFamily="18" charset="0"/>
              <a:cs typeface="Calibri" panose="020F0502020204030204" pitchFamily="34" charset="0"/>
            </a:endParaRPr>
          </a:p>
          <a:p>
            <a:pPr marL="914400" lvl="2" indent="0" eaLnBrk="1" hangingPunct="1">
              <a:buNone/>
            </a:pP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marL="914400" lvl="2" indent="0" eaLnBrk="1" hangingPunct="1">
              <a:buNone/>
            </a:pP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marL="914400" lvl="2" indent="0" eaLnBrk="1" hangingPunct="1">
              <a:buNone/>
            </a:pPr>
            <a:endParaRPr lang="en-US" sz="18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657527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22397" y="331192"/>
            <a:ext cx="5857130" cy="1631683"/>
          </a:xfrm>
        </p:spPr>
        <p:txBody>
          <a:bodyPr>
            <a:normAutofit fontScale="90000"/>
          </a:bodyPr>
          <a:lstStyle/>
          <a:p>
            <a:pPr algn="ctr">
              <a:lnSpc>
                <a:spcPct val="100000"/>
              </a:lnSpc>
            </a:pPr>
            <a:r>
              <a:rPr lang="en-US" sz="6000" dirty="0">
                <a:solidFill>
                  <a:schemeClr val="accent2">
                    <a:lumMod val="50000"/>
                  </a:schemeClr>
                </a:solidFill>
                <a:latin typeface="Calibri" panose="020F0502020204030204" pitchFamily="34" charset="0"/>
                <a:cs typeface="Calibri" panose="020F0502020204030204" pitchFamily="34" charset="0"/>
              </a:rPr>
              <a:t>Bactria Margiana</a:t>
            </a:r>
            <a:br>
              <a:rPr lang="en-US" sz="6000" dirty="0">
                <a:solidFill>
                  <a:schemeClr val="accent2">
                    <a:lumMod val="50000"/>
                  </a:schemeClr>
                </a:solidFill>
                <a:latin typeface="Calibri" panose="020F0502020204030204" pitchFamily="34" charset="0"/>
                <a:cs typeface="Calibri" panose="020F0502020204030204" pitchFamily="34" charset="0"/>
              </a:rPr>
            </a:br>
            <a:r>
              <a:rPr lang="en-US" sz="6000" dirty="0">
                <a:solidFill>
                  <a:schemeClr val="accent2">
                    <a:lumMod val="50000"/>
                  </a:schemeClr>
                </a:solidFill>
                <a:latin typeface="Calibri" panose="020F0502020204030204" pitchFamily="34" charset="0"/>
                <a:cs typeface="Calibri" panose="020F0502020204030204" pitchFamily="34" charset="0"/>
              </a:rPr>
              <a:t> </a:t>
            </a:r>
            <a:r>
              <a:rPr lang="en-US" dirty="0">
                <a:solidFill>
                  <a:schemeClr val="accent2">
                    <a:lumMod val="50000"/>
                  </a:schemeClr>
                </a:solidFill>
                <a:latin typeface="Calibri" panose="020F0502020204030204" pitchFamily="34" charset="0"/>
                <a:cs typeface="Calibri" panose="020F0502020204030204" pitchFamily="34" charset="0"/>
              </a:rPr>
              <a:t>2300–1700 BCE</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rcRect t="1334" b="1334"/>
          <a:stretch>
            <a:fillRect/>
          </a:stretch>
        </p:blipFill>
        <p:spPr>
          <a:xfrm>
            <a:off x="2626353" y="2199373"/>
            <a:ext cx="6649218" cy="3738703"/>
          </a:xfrm>
        </p:spPr>
      </p:pic>
      <p:sp>
        <p:nvSpPr>
          <p:cNvPr id="3" name="TextBox 2">
            <a:extLst>
              <a:ext uri="{FF2B5EF4-FFF2-40B4-BE49-F238E27FC236}">
                <a16:creationId xmlns:a16="http://schemas.microsoft.com/office/drawing/2014/main" id="{CD678E52-A87F-485B-B600-7EA8DDB95284}"/>
              </a:ext>
            </a:extLst>
          </p:cNvPr>
          <p:cNvSpPr txBox="1"/>
          <p:nvPr/>
        </p:nvSpPr>
        <p:spPr>
          <a:xfrm>
            <a:off x="2626353" y="6232880"/>
            <a:ext cx="6076951" cy="461665"/>
          </a:xfrm>
          <a:prstGeom prst="rect">
            <a:avLst/>
          </a:prstGeom>
          <a:noFill/>
        </p:spPr>
        <p:txBody>
          <a:bodyPr wrap="square" rtlCol="0">
            <a:spAutoFit/>
          </a:bodyPr>
          <a:lstStyle/>
          <a:p>
            <a:pPr defTabSz="685800">
              <a:defRPr/>
            </a:pPr>
            <a:r>
              <a:rPr lang="en-US" sz="1200" dirty="0">
                <a:solidFill>
                  <a:prstClr val="black"/>
                </a:solidFill>
                <a:latin typeface="Cambria" panose="02040503050406030204" pitchFamily="18" charset="0"/>
                <a:ea typeface="Cambria" panose="02040503050406030204" pitchFamily="18" charset="0"/>
              </a:rPr>
              <a:t>1.Sarianidi, V. I. "Issledovanija pamjatnikov Dashlyiskogo Oazisa," in Drevnii Baktria, vol. 1. Moscow: Akademia Nauk. 1976</a:t>
            </a:r>
          </a:p>
        </p:txBody>
      </p:sp>
    </p:spTree>
    <p:extLst>
      <p:ext uri="{BB962C8B-B14F-4D97-AF65-F5344CB8AC3E}">
        <p14:creationId xmlns:p14="http://schemas.microsoft.com/office/powerpoint/2010/main" val="2384788916"/>
      </p:ext>
    </p:extLst>
  </p:cSld>
  <p:clrMapOvr>
    <a:masterClrMapping/>
  </p:clrMapOvr>
  <p:transition>
    <p:wipe dir="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CC44B26C-02BD-2D19-F774-444564B8187B}"/>
              </a:ext>
            </a:extLst>
          </p:cNvPr>
          <p:cNvSpPr txBox="1">
            <a:spLocks/>
          </p:cNvSpPr>
          <p:nvPr/>
        </p:nvSpPr>
        <p:spPr>
          <a:xfrm>
            <a:off x="414018" y="188066"/>
            <a:ext cx="11395075" cy="976312"/>
          </a:xfrm>
          <a:prstGeom prst="rect">
            <a:avLst/>
          </a:prstGeom>
        </p:spPr>
        <p:txBody>
          <a:bodyPr/>
          <a:lstStyle>
            <a:lvl1pPr algn="l" rtl="0" fontAlgn="base">
              <a:lnSpc>
                <a:spcPct val="90000"/>
              </a:lnSpc>
              <a:spcBef>
                <a:spcPct val="0"/>
              </a:spcBef>
              <a:spcAft>
                <a:spcPct val="0"/>
              </a:spcAft>
              <a:defRPr sz="3600" kern="1200">
                <a:solidFill>
                  <a:srgbClr val="256040"/>
                </a:solidFill>
                <a:latin typeface="Palatino" pitchFamily="2" charset="77"/>
                <a:ea typeface="Palatino" pitchFamily="2" charset="77"/>
                <a:cs typeface="Palatino" pitchFamily="2" charset="77"/>
              </a:defRPr>
            </a:lvl1pPr>
            <a:lvl2pPr algn="l" rtl="0" fontAlgn="base">
              <a:lnSpc>
                <a:spcPct val="90000"/>
              </a:lnSpc>
              <a:spcBef>
                <a:spcPct val="0"/>
              </a:spcBef>
              <a:spcAft>
                <a:spcPct val="0"/>
              </a:spcAft>
              <a:defRPr sz="3600">
                <a:solidFill>
                  <a:srgbClr val="256040"/>
                </a:solidFill>
                <a:latin typeface="Palatino" pitchFamily="2" charset="77"/>
                <a:ea typeface="Palatino" pitchFamily="2" charset="77"/>
                <a:cs typeface="Palatino" pitchFamily="2" charset="77"/>
              </a:defRPr>
            </a:lvl2pPr>
            <a:lvl3pPr algn="l" rtl="0" fontAlgn="base">
              <a:lnSpc>
                <a:spcPct val="90000"/>
              </a:lnSpc>
              <a:spcBef>
                <a:spcPct val="0"/>
              </a:spcBef>
              <a:spcAft>
                <a:spcPct val="0"/>
              </a:spcAft>
              <a:defRPr sz="3600">
                <a:solidFill>
                  <a:srgbClr val="256040"/>
                </a:solidFill>
                <a:latin typeface="Palatino" pitchFamily="2" charset="77"/>
                <a:ea typeface="Palatino" pitchFamily="2" charset="77"/>
                <a:cs typeface="Palatino" pitchFamily="2" charset="77"/>
              </a:defRPr>
            </a:lvl3pPr>
            <a:lvl4pPr algn="l" rtl="0" fontAlgn="base">
              <a:lnSpc>
                <a:spcPct val="90000"/>
              </a:lnSpc>
              <a:spcBef>
                <a:spcPct val="0"/>
              </a:spcBef>
              <a:spcAft>
                <a:spcPct val="0"/>
              </a:spcAft>
              <a:defRPr sz="3600">
                <a:solidFill>
                  <a:srgbClr val="256040"/>
                </a:solidFill>
                <a:latin typeface="Palatino" pitchFamily="2" charset="77"/>
                <a:ea typeface="Palatino" pitchFamily="2" charset="77"/>
                <a:cs typeface="Palatino" pitchFamily="2" charset="77"/>
              </a:defRPr>
            </a:lvl4pPr>
            <a:lvl5pPr algn="l" rtl="0" fontAlgn="base">
              <a:lnSpc>
                <a:spcPct val="90000"/>
              </a:lnSpc>
              <a:spcBef>
                <a:spcPct val="0"/>
              </a:spcBef>
              <a:spcAft>
                <a:spcPct val="0"/>
              </a:spcAft>
              <a:defRPr sz="3600">
                <a:solidFill>
                  <a:srgbClr val="256040"/>
                </a:solidFill>
                <a:latin typeface="Palatino" pitchFamily="2" charset="77"/>
                <a:ea typeface="Palatino" pitchFamily="2" charset="77"/>
                <a:cs typeface="Palatino" pitchFamily="2" charset="77"/>
              </a:defRPr>
            </a:lvl5pPr>
            <a:lvl6pPr marL="457200" algn="l" rtl="0" fontAlgn="base">
              <a:lnSpc>
                <a:spcPct val="90000"/>
              </a:lnSpc>
              <a:spcBef>
                <a:spcPct val="0"/>
              </a:spcBef>
              <a:spcAft>
                <a:spcPct val="0"/>
              </a:spcAft>
              <a:defRPr sz="3600">
                <a:solidFill>
                  <a:srgbClr val="256040"/>
                </a:solidFill>
                <a:latin typeface="Palatino" pitchFamily="2" charset="77"/>
                <a:ea typeface="Palatino" pitchFamily="2" charset="77"/>
                <a:cs typeface="Palatino" pitchFamily="2" charset="77"/>
              </a:defRPr>
            </a:lvl6pPr>
            <a:lvl7pPr marL="914400" algn="l" rtl="0" fontAlgn="base">
              <a:lnSpc>
                <a:spcPct val="90000"/>
              </a:lnSpc>
              <a:spcBef>
                <a:spcPct val="0"/>
              </a:spcBef>
              <a:spcAft>
                <a:spcPct val="0"/>
              </a:spcAft>
              <a:defRPr sz="3600">
                <a:solidFill>
                  <a:srgbClr val="256040"/>
                </a:solidFill>
                <a:latin typeface="Palatino" pitchFamily="2" charset="77"/>
                <a:ea typeface="Palatino" pitchFamily="2" charset="77"/>
                <a:cs typeface="Palatino" pitchFamily="2" charset="77"/>
              </a:defRPr>
            </a:lvl7pPr>
            <a:lvl8pPr marL="1371600" algn="l" rtl="0" fontAlgn="base">
              <a:lnSpc>
                <a:spcPct val="90000"/>
              </a:lnSpc>
              <a:spcBef>
                <a:spcPct val="0"/>
              </a:spcBef>
              <a:spcAft>
                <a:spcPct val="0"/>
              </a:spcAft>
              <a:defRPr sz="3600">
                <a:solidFill>
                  <a:srgbClr val="256040"/>
                </a:solidFill>
                <a:latin typeface="Palatino" pitchFamily="2" charset="77"/>
                <a:ea typeface="Palatino" pitchFamily="2" charset="77"/>
                <a:cs typeface="Palatino" pitchFamily="2" charset="77"/>
              </a:defRPr>
            </a:lvl8pPr>
            <a:lvl9pPr marL="1828800" algn="l" rtl="0" fontAlgn="base">
              <a:lnSpc>
                <a:spcPct val="90000"/>
              </a:lnSpc>
              <a:spcBef>
                <a:spcPct val="0"/>
              </a:spcBef>
              <a:spcAft>
                <a:spcPct val="0"/>
              </a:spcAft>
              <a:defRPr sz="3600">
                <a:solidFill>
                  <a:srgbClr val="256040"/>
                </a:solidFill>
                <a:latin typeface="Palatino" pitchFamily="2" charset="77"/>
                <a:ea typeface="Palatino" pitchFamily="2" charset="77"/>
                <a:cs typeface="Palatino" pitchFamily="2" charset="77"/>
              </a:defRPr>
            </a:lvl9pPr>
          </a:lstStyle>
          <a:p>
            <a:pPr algn="ctr" eaLnBrk="1" hangingPunct="1"/>
            <a:r>
              <a:rPr lang="en-US" sz="5400" dirty="0">
                <a:latin typeface="Calibri" panose="020F0502020204030204" pitchFamily="34" charset="0"/>
                <a:cs typeface="Times New Roman" panose="02020603050405020304" pitchFamily="18" charset="0"/>
              </a:rPr>
              <a:t>References Cont’d</a:t>
            </a:r>
            <a:endParaRPr lang="en-US" sz="5400" dirty="0"/>
          </a:p>
        </p:txBody>
      </p:sp>
      <p:sp>
        <p:nvSpPr>
          <p:cNvPr id="3" name="Content Placeholder 1">
            <a:extLst>
              <a:ext uri="{FF2B5EF4-FFF2-40B4-BE49-F238E27FC236}">
                <a16:creationId xmlns:a16="http://schemas.microsoft.com/office/drawing/2014/main" id="{B63735DA-5175-E99C-0B52-8413A379CA23}"/>
              </a:ext>
            </a:extLst>
          </p:cNvPr>
          <p:cNvSpPr txBox="1">
            <a:spLocks/>
          </p:cNvSpPr>
          <p:nvPr/>
        </p:nvSpPr>
        <p:spPr>
          <a:xfrm>
            <a:off x="433806" y="491386"/>
            <a:ext cx="11355500" cy="6366614"/>
          </a:xfrm>
          <a:prstGeom prst="rect">
            <a:avLst/>
          </a:prstGeom>
        </p:spPr>
        <p:txBody>
          <a:bodyPr/>
          <a:lstStyle>
            <a:lvl1pPr marL="228600" indent="-228600" algn="l" rtl="0" fontAlgn="base">
              <a:spcBef>
                <a:spcPts val="1000"/>
              </a:spcBef>
              <a:spcAft>
                <a:spcPct val="0"/>
              </a:spcAft>
              <a:buClr>
                <a:schemeClr val="accent1"/>
              </a:buClr>
              <a:buFont typeface="Arial" panose="020B0604020202020204" pitchFamily="34" charset="0"/>
              <a:buChar char="•"/>
              <a:defRPr sz="2400" kern="1200">
                <a:solidFill>
                  <a:schemeClr val="tx1"/>
                </a:solidFill>
                <a:latin typeface="+mn-lt"/>
                <a:ea typeface="+mn-ea"/>
                <a:cs typeface="+mn-cs"/>
              </a:defRPr>
            </a:lvl1pPr>
            <a:lvl2pPr marL="750888" indent="-293688" algn="l" rtl="0" fontAlgn="base">
              <a:spcBef>
                <a:spcPts val="500"/>
              </a:spcBef>
              <a:spcAft>
                <a:spcPct val="0"/>
              </a:spcAft>
              <a:buClr>
                <a:schemeClr val="accent1"/>
              </a:buClr>
              <a:buSzPct val="90000"/>
              <a:buFont typeface="System Font Regular"/>
              <a:buChar char="—"/>
              <a:defRPr sz="2000" kern="1200">
                <a:solidFill>
                  <a:schemeClr val="tx1"/>
                </a:solidFill>
                <a:latin typeface="+mn-lt"/>
                <a:ea typeface="+mn-ea"/>
                <a:cs typeface="+mn-cs"/>
              </a:defRPr>
            </a:lvl2pPr>
            <a:lvl3pPr marL="1143000" indent="-228600" algn="l" rtl="0" fontAlgn="base">
              <a:spcBef>
                <a:spcPts val="500"/>
              </a:spcBef>
              <a:spcAft>
                <a:spcPct val="0"/>
              </a:spcAft>
              <a:buClr>
                <a:schemeClr val="accent1"/>
              </a:buClr>
              <a:buFont typeface="Arial" panose="020B0604020202020204" pitchFamily="34" charset="0"/>
              <a:buChar char="•"/>
              <a:defRPr kern="1200">
                <a:solidFill>
                  <a:schemeClr val="tx1"/>
                </a:solidFill>
                <a:latin typeface="+mn-lt"/>
                <a:ea typeface="+mn-ea"/>
                <a:cs typeface="+mn-cs"/>
              </a:defRPr>
            </a:lvl3pPr>
            <a:lvl4pPr marL="1600200" indent="-228600" algn="l" rtl="0" fontAlgn="base">
              <a:spcBef>
                <a:spcPts val="500"/>
              </a:spcBef>
              <a:spcAft>
                <a:spcPct val="0"/>
              </a:spcAft>
              <a:buClr>
                <a:schemeClr val="accent1"/>
              </a:buClr>
              <a:buFont typeface="Arial" panose="020B0604020202020204" pitchFamily="34" charset="0"/>
              <a:buChar char="•"/>
              <a:defRPr sz="1600" kern="1200">
                <a:solidFill>
                  <a:schemeClr val="tx1"/>
                </a:solidFill>
                <a:latin typeface="+mn-lt"/>
                <a:ea typeface="+mn-ea"/>
                <a:cs typeface="+mn-cs"/>
              </a:defRPr>
            </a:lvl4pPr>
            <a:lvl5pPr marL="2057400" indent="-228600" algn="l" rtl="0" fontAlgn="base">
              <a:spcBef>
                <a:spcPts val="500"/>
              </a:spcBef>
              <a:spcAft>
                <a:spcPct val="0"/>
              </a:spcAft>
              <a:buClr>
                <a:schemeClr val="accent1"/>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14400" lvl="2" indent="0" eaLnBrk="1" hangingPunct="1">
              <a:buNone/>
            </a:pPr>
            <a:endParaRPr lang="en-US" sz="1400" u="sng" dirty="0">
              <a:latin typeface="Calibri" panose="020F0502020204030204" pitchFamily="34" charset="0"/>
              <a:ea typeface="Times New Roman" panose="02020603050405020304" pitchFamily="18" charset="0"/>
              <a:cs typeface="Calibri" panose="020F0502020204030204" pitchFamily="34" charset="0"/>
            </a:endParaRPr>
          </a:p>
          <a:p>
            <a:pPr marL="914400" lvl="2" indent="0">
              <a:buNone/>
            </a:pPr>
            <a:endParaRPr lang="en-US" sz="1400" dirty="0">
              <a:latin typeface="Calibri" panose="020F0502020204030204" pitchFamily="34" charset="0"/>
              <a:cs typeface="Calibri" panose="020F0502020204030204" pitchFamily="34" charset="0"/>
            </a:endParaRPr>
          </a:p>
          <a:p>
            <a:pPr marL="914400" lvl="2" indent="0">
              <a:buNone/>
            </a:pPr>
            <a:r>
              <a:rPr lang="en-US" sz="1400" dirty="0" err="1">
                <a:latin typeface="Calibri" panose="020F0502020204030204" pitchFamily="34" charset="0"/>
                <a:cs typeface="Calibri" panose="020F0502020204030204" pitchFamily="34" charset="0"/>
              </a:rPr>
              <a:t>Grotenhermen</a:t>
            </a:r>
            <a:r>
              <a:rPr lang="en-US" sz="1400" dirty="0">
                <a:latin typeface="Calibri" panose="020F0502020204030204" pitchFamily="34" charset="0"/>
                <a:cs typeface="Calibri" panose="020F0502020204030204" pitchFamily="34" charset="0"/>
              </a:rPr>
              <a:t>, F. Pharmacokinetics and pharmacodynamics of cannabinoids. Clin. Pharmacokinetics. 2003, 42, 327–360.</a:t>
            </a:r>
            <a:endParaRPr lang="en-US" sz="1400" dirty="0">
              <a:effectLst/>
              <a:latin typeface="Calibri" panose="020F0502020204030204" pitchFamily="34" charset="0"/>
              <a:ea typeface="Calibri" panose="020F0502020204030204" pitchFamily="34" charset="0"/>
              <a:cs typeface="Calibri" panose="020F0502020204030204" pitchFamily="34" charset="0"/>
            </a:endParaRPr>
          </a:p>
          <a:p>
            <a:pPr marL="914400" lvl="2" indent="0">
              <a:buNone/>
            </a:pPr>
            <a:endParaRPr lang="en-US" sz="1400" dirty="0">
              <a:solidFill>
                <a:srgbClr val="212121"/>
              </a:solidFill>
              <a:effectLst/>
              <a:latin typeface="Calibri" panose="020F0502020204030204" pitchFamily="34" charset="0"/>
              <a:ea typeface="Calibri" panose="020F0502020204030204" pitchFamily="34" charset="0"/>
              <a:cs typeface="Calibri" panose="020F0502020204030204" pitchFamily="34" charset="0"/>
            </a:endParaRPr>
          </a:p>
          <a:p>
            <a:pPr marL="914400" lvl="2" indent="0">
              <a:buNone/>
            </a:pPr>
            <a:r>
              <a:rPr lang="en-US" sz="1400" dirty="0">
                <a:solidFill>
                  <a:srgbClr val="212121"/>
                </a:solidFill>
                <a:effectLst/>
                <a:latin typeface="Calibri" panose="020F0502020204030204" pitchFamily="34" charset="0"/>
                <a:ea typeface="Calibri" panose="020F0502020204030204" pitchFamily="34" charset="0"/>
                <a:cs typeface="Calibri" panose="020F0502020204030204" pitchFamily="34" charset="0"/>
              </a:rPr>
              <a:t>McClements D.J. Advances in edible </a:t>
            </a:r>
            <a:r>
              <a:rPr lang="en-US" sz="1400" dirty="0" err="1">
                <a:solidFill>
                  <a:srgbClr val="212121"/>
                </a:solidFill>
                <a:effectLst/>
                <a:latin typeface="Calibri" panose="020F0502020204030204" pitchFamily="34" charset="0"/>
                <a:ea typeface="Calibri" panose="020F0502020204030204" pitchFamily="34" charset="0"/>
                <a:cs typeface="Calibri" panose="020F0502020204030204" pitchFamily="34" charset="0"/>
              </a:rPr>
              <a:t>nanoemulsions</a:t>
            </a:r>
            <a:r>
              <a:rPr lang="en-US" sz="1400" dirty="0">
                <a:solidFill>
                  <a:srgbClr val="212121"/>
                </a:solidFill>
                <a:effectLst/>
                <a:latin typeface="Calibri" panose="020F0502020204030204" pitchFamily="34" charset="0"/>
                <a:ea typeface="Calibri" panose="020F0502020204030204" pitchFamily="34" charset="0"/>
                <a:cs typeface="Calibri" panose="020F0502020204030204" pitchFamily="34" charset="0"/>
              </a:rPr>
              <a:t>: Digestion, bioavailability, and potential toxicity. </a:t>
            </a:r>
            <a:r>
              <a:rPr lang="en-US" sz="1400" i="1" dirty="0">
                <a:solidFill>
                  <a:srgbClr val="212121"/>
                </a:solidFill>
                <a:effectLst/>
                <a:latin typeface="Calibri" panose="020F0502020204030204" pitchFamily="34" charset="0"/>
                <a:ea typeface="Calibri" panose="020F0502020204030204" pitchFamily="34" charset="0"/>
                <a:cs typeface="Calibri" panose="020F0502020204030204" pitchFamily="34" charset="0"/>
              </a:rPr>
              <a:t>Prog. Lipid Res. </a:t>
            </a:r>
            <a:r>
              <a:rPr lang="en-US" sz="1400" dirty="0">
                <a:solidFill>
                  <a:srgbClr val="212121"/>
                </a:solidFill>
                <a:effectLst/>
                <a:latin typeface="Calibri" panose="020F0502020204030204" pitchFamily="34" charset="0"/>
                <a:ea typeface="Calibri" panose="020F0502020204030204" pitchFamily="34" charset="0"/>
                <a:cs typeface="Calibri" panose="020F0502020204030204" pitchFamily="34" charset="0"/>
              </a:rPr>
              <a:t>2020;81:101081. </a:t>
            </a:r>
            <a:r>
              <a:rPr lang="en-US" sz="1400" dirty="0" err="1">
                <a:solidFill>
                  <a:srgbClr val="212121"/>
                </a:solidFill>
                <a:effectLst/>
                <a:latin typeface="Calibri" panose="020F0502020204030204" pitchFamily="34" charset="0"/>
                <a:ea typeface="Calibri" panose="020F0502020204030204" pitchFamily="34" charset="0"/>
                <a:cs typeface="Calibri" panose="020F0502020204030204" pitchFamily="34" charset="0"/>
              </a:rPr>
              <a:t>doi</a:t>
            </a:r>
            <a:r>
              <a:rPr lang="en-US" sz="1400" dirty="0">
                <a:solidFill>
                  <a:srgbClr val="212121"/>
                </a:solidFill>
                <a:effectLst/>
                <a:latin typeface="Calibri" panose="020F0502020204030204" pitchFamily="34" charset="0"/>
                <a:ea typeface="Calibri" panose="020F0502020204030204" pitchFamily="34" charset="0"/>
                <a:cs typeface="Calibri" panose="020F0502020204030204" pitchFamily="34" charset="0"/>
              </a:rPr>
              <a:t>: 10.1016/j.plipres.2020.101081.</a:t>
            </a:r>
          </a:p>
          <a:p>
            <a:pPr marL="914400" lvl="2" indent="0" eaLnBrk="1" hangingPunct="1">
              <a:buNone/>
            </a:pPr>
            <a:endParaRPr lang="en-US" sz="1400" dirty="0">
              <a:latin typeface="Calibri" panose="020F0502020204030204" pitchFamily="34" charset="0"/>
              <a:cs typeface="Calibri" panose="020F0502020204030204" pitchFamily="34" charset="0"/>
            </a:endParaRPr>
          </a:p>
          <a:p>
            <a:pPr marL="914400" lvl="2" indent="0" eaLnBrk="1" hangingPunct="1">
              <a:buNone/>
            </a:pPr>
            <a:r>
              <a:rPr lang="en-US" sz="1400" dirty="0" err="1">
                <a:latin typeface="Calibri" panose="020F0502020204030204" pitchFamily="34" charset="0"/>
                <a:cs typeface="Calibri" panose="020F0502020204030204" pitchFamily="34" charset="0"/>
              </a:rPr>
              <a:t>Brenneisen</a:t>
            </a:r>
            <a:r>
              <a:rPr lang="en-US" sz="1400" dirty="0">
                <a:latin typeface="Calibri" panose="020F0502020204030204" pitchFamily="34" charset="0"/>
                <a:cs typeface="Calibri" panose="020F0502020204030204" pitchFamily="34" charset="0"/>
              </a:rPr>
              <a:t> R, </a:t>
            </a:r>
            <a:r>
              <a:rPr lang="en-US" sz="1400" dirty="0" err="1">
                <a:latin typeface="Calibri" panose="020F0502020204030204" pitchFamily="34" charset="0"/>
                <a:cs typeface="Calibri" panose="020F0502020204030204" pitchFamily="34" charset="0"/>
              </a:rPr>
              <a:t>Egli</a:t>
            </a:r>
            <a:r>
              <a:rPr lang="en-US" sz="1400" dirty="0">
                <a:latin typeface="Calibri" panose="020F0502020204030204" pitchFamily="34" charset="0"/>
                <a:cs typeface="Calibri" panose="020F0502020204030204" pitchFamily="34" charset="0"/>
              </a:rPr>
              <a:t> A, </a:t>
            </a:r>
            <a:r>
              <a:rPr lang="en-US" sz="1400" dirty="0" err="1">
                <a:latin typeface="Calibri" panose="020F0502020204030204" pitchFamily="34" charset="0"/>
                <a:cs typeface="Calibri" panose="020F0502020204030204" pitchFamily="34" charset="0"/>
              </a:rPr>
              <a:t>ElSohly</a:t>
            </a:r>
            <a:r>
              <a:rPr lang="en-US" sz="1400" dirty="0">
                <a:latin typeface="Calibri" panose="020F0502020204030204" pitchFamily="34" charset="0"/>
                <a:cs typeface="Calibri" panose="020F0502020204030204" pitchFamily="34" charset="0"/>
              </a:rPr>
              <a:t> MA, Henn V, </a:t>
            </a:r>
            <a:r>
              <a:rPr lang="en-US" sz="1400" dirty="0" err="1">
                <a:latin typeface="Calibri" panose="020F0502020204030204" pitchFamily="34" charset="0"/>
                <a:cs typeface="Calibri" panose="020F0502020204030204" pitchFamily="34" charset="0"/>
              </a:rPr>
              <a:t>Spiess</a:t>
            </a:r>
            <a:r>
              <a:rPr lang="en-US" sz="1400" dirty="0">
                <a:latin typeface="Calibri" panose="020F0502020204030204" pitchFamily="34" charset="0"/>
                <a:cs typeface="Calibri" panose="020F0502020204030204" pitchFamily="34" charset="0"/>
              </a:rPr>
              <a:t> Y. Int. J. Clin. </a:t>
            </a:r>
            <a:r>
              <a:rPr lang="en-US" sz="1400" dirty="0" err="1">
                <a:latin typeface="Calibri" panose="020F0502020204030204" pitchFamily="34" charset="0"/>
                <a:cs typeface="Calibri" panose="020F0502020204030204" pitchFamily="34" charset="0"/>
              </a:rPr>
              <a:t>Pharmacol</a:t>
            </a:r>
            <a:r>
              <a:rPr lang="en-US" sz="1400" dirty="0">
                <a:latin typeface="Calibri" panose="020F0502020204030204" pitchFamily="34" charset="0"/>
                <a:cs typeface="Calibri" panose="020F0502020204030204" pitchFamily="34" charset="0"/>
              </a:rPr>
              <a:t>. </a:t>
            </a:r>
            <a:r>
              <a:rPr lang="en-US" sz="1400" dirty="0" err="1">
                <a:latin typeface="Calibri" panose="020F0502020204030204" pitchFamily="34" charset="0"/>
                <a:cs typeface="Calibri" panose="020F0502020204030204" pitchFamily="34" charset="0"/>
              </a:rPr>
              <a:t>Ther</a:t>
            </a:r>
            <a:r>
              <a:rPr lang="en-US" sz="1400" dirty="0">
                <a:latin typeface="Calibri" panose="020F0502020204030204" pitchFamily="34" charset="0"/>
                <a:cs typeface="Calibri" panose="020F0502020204030204" pitchFamily="34" charset="0"/>
              </a:rPr>
              <a:t> 1996;34:446.</a:t>
            </a:r>
          </a:p>
          <a:p>
            <a:pPr marL="914400" lvl="2" indent="0" eaLnBrk="1" hangingPunct="1">
              <a:buNone/>
            </a:pPr>
            <a:endParaRPr lang="en-US" sz="1400" dirty="0">
              <a:latin typeface="Calibri" panose="020F0502020204030204" pitchFamily="34" charset="0"/>
              <a:cs typeface="Calibri" panose="020F0502020204030204" pitchFamily="34" charset="0"/>
            </a:endParaRPr>
          </a:p>
          <a:p>
            <a:pPr marL="914400" lvl="2" indent="0" eaLnBrk="1" hangingPunct="1">
              <a:buNone/>
            </a:pPr>
            <a:r>
              <a:rPr lang="en-US" sz="1400" b="0" i="0" dirty="0" err="1">
                <a:solidFill>
                  <a:srgbClr val="212121"/>
                </a:solidFill>
                <a:effectLst/>
                <a:latin typeface="BlinkMacSystemFont"/>
              </a:rPr>
              <a:t>Paudel</a:t>
            </a:r>
            <a:r>
              <a:rPr lang="en-US" sz="1400" b="0" i="0" dirty="0">
                <a:solidFill>
                  <a:srgbClr val="212121"/>
                </a:solidFill>
                <a:effectLst/>
                <a:latin typeface="BlinkMacSystemFont"/>
              </a:rPr>
              <a:t> KS, </a:t>
            </a:r>
            <a:r>
              <a:rPr lang="en-US" sz="1400" b="0" i="0" dirty="0" err="1">
                <a:solidFill>
                  <a:srgbClr val="212121"/>
                </a:solidFill>
                <a:effectLst/>
                <a:latin typeface="BlinkMacSystemFont"/>
              </a:rPr>
              <a:t>Hammell</a:t>
            </a:r>
            <a:r>
              <a:rPr lang="en-US" sz="1400" b="0" i="0" dirty="0">
                <a:solidFill>
                  <a:srgbClr val="212121"/>
                </a:solidFill>
                <a:effectLst/>
                <a:latin typeface="BlinkMacSystemFont"/>
              </a:rPr>
              <a:t> DC, </a:t>
            </a:r>
            <a:r>
              <a:rPr lang="en-US" sz="1400" b="0" i="0" dirty="0" err="1">
                <a:solidFill>
                  <a:srgbClr val="212121"/>
                </a:solidFill>
                <a:effectLst/>
                <a:latin typeface="BlinkMacSystemFont"/>
              </a:rPr>
              <a:t>Agu</a:t>
            </a:r>
            <a:r>
              <a:rPr lang="en-US" sz="1400" b="0" i="0" dirty="0">
                <a:solidFill>
                  <a:srgbClr val="212121"/>
                </a:solidFill>
                <a:effectLst/>
                <a:latin typeface="BlinkMacSystemFont"/>
              </a:rPr>
              <a:t> RU, </a:t>
            </a:r>
            <a:r>
              <a:rPr lang="en-US" sz="1400" b="0" i="0" dirty="0" err="1">
                <a:solidFill>
                  <a:srgbClr val="212121"/>
                </a:solidFill>
                <a:effectLst/>
                <a:latin typeface="BlinkMacSystemFont"/>
              </a:rPr>
              <a:t>Valiveti</a:t>
            </a:r>
            <a:r>
              <a:rPr lang="en-US" sz="1400" b="0" i="0" dirty="0">
                <a:solidFill>
                  <a:srgbClr val="212121"/>
                </a:solidFill>
                <a:effectLst/>
                <a:latin typeface="BlinkMacSystemFont"/>
              </a:rPr>
              <a:t> S, </a:t>
            </a:r>
            <a:r>
              <a:rPr lang="en-US" sz="1400" b="0" i="0" dirty="0" err="1">
                <a:solidFill>
                  <a:srgbClr val="212121"/>
                </a:solidFill>
                <a:effectLst/>
                <a:latin typeface="BlinkMacSystemFont"/>
              </a:rPr>
              <a:t>Stinchcomb</a:t>
            </a:r>
            <a:r>
              <a:rPr lang="en-US" sz="1400" b="0" i="0" dirty="0">
                <a:solidFill>
                  <a:srgbClr val="212121"/>
                </a:solidFill>
                <a:effectLst/>
                <a:latin typeface="BlinkMacSystemFont"/>
              </a:rPr>
              <a:t> AL. Cannabidiol bioavailability after nasal and transdermal application: effect of permeation enhancers. Drug Dev Ind Pharm. 2010 Sep;36(9):1088-97. </a:t>
            </a:r>
            <a:r>
              <a:rPr lang="en-US" sz="1400" b="0" i="0" dirty="0" err="1">
                <a:solidFill>
                  <a:srgbClr val="212121"/>
                </a:solidFill>
                <a:effectLst/>
                <a:latin typeface="BlinkMacSystemFont"/>
              </a:rPr>
              <a:t>doi</a:t>
            </a:r>
            <a:r>
              <a:rPr lang="en-US" sz="1400" b="0" i="0" dirty="0">
                <a:solidFill>
                  <a:srgbClr val="212121"/>
                </a:solidFill>
                <a:effectLst/>
                <a:latin typeface="BlinkMacSystemFont"/>
              </a:rPr>
              <a:t>: 10.3109/03639041003657295. PMID: 20545522.</a:t>
            </a:r>
            <a:endParaRPr lang="en-US" sz="1400" dirty="0">
              <a:latin typeface="Calibri" panose="020F0502020204030204" pitchFamily="34" charset="0"/>
              <a:cs typeface="Calibri" panose="020F0502020204030204" pitchFamily="34" charset="0"/>
            </a:endParaRPr>
          </a:p>
          <a:p>
            <a:pPr marL="914400" lvl="2" indent="0" eaLnBrk="1" hangingPunct="1">
              <a:buNone/>
            </a:pPr>
            <a:endParaRPr lang="en-US" sz="1400" dirty="0">
              <a:latin typeface="Calibri" panose="020F0502020204030204" pitchFamily="34" charset="0"/>
              <a:cs typeface="Calibri" panose="020F0502020204030204" pitchFamily="34" charset="0"/>
            </a:endParaRPr>
          </a:p>
          <a:p>
            <a:pPr marL="914400" lvl="2" indent="0">
              <a:buNone/>
            </a:pPr>
            <a:r>
              <a:rPr lang="en-US" sz="1400" dirty="0">
                <a:latin typeface="Calibri" panose="020F0502020204030204" pitchFamily="34" charset="0"/>
                <a:ea typeface="Calibri" panose="020F0502020204030204" pitchFamily="34" charset="0"/>
                <a:cs typeface="Times New Roman" panose="02020603050405020304" pitchFamily="18" charset="0"/>
              </a:rPr>
              <a:t>MacCallum, C.A., Russo, E.B. 2018 , Practical Considerations in Medical Cannabis Administration and Dosing. European Journal of Internal Medicine, 49: 12-19.</a:t>
            </a:r>
          </a:p>
          <a:p>
            <a:pPr marL="914400" lvl="2" indent="0">
              <a:buNone/>
            </a:pP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marL="914400" lvl="2" indent="0" eaLnBrk="1" hangingPunct="1">
              <a:buNone/>
            </a:pPr>
            <a:r>
              <a:rPr lang="en-US" sz="1400" b="0" i="0" dirty="0">
                <a:solidFill>
                  <a:srgbClr val="212121"/>
                </a:solidFill>
                <a:effectLst/>
                <a:latin typeface="Cambria" panose="02040503050406030204" pitchFamily="18" charset="0"/>
              </a:rPr>
              <a:t>Russo EB, Guy GW. A tale of two cannabinoids: the therapeutic rationale for combining tetrahydrocannabinol and cannabidiol. </a:t>
            </a:r>
            <a:r>
              <a:rPr lang="en-US" sz="1400" b="0" i="1" dirty="0">
                <a:solidFill>
                  <a:srgbClr val="212121"/>
                </a:solidFill>
                <a:effectLst/>
                <a:latin typeface="Cambria" panose="02040503050406030204" pitchFamily="18" charset="0"/>
              </a:rPr>
              <a:t>Med Hypotheses. </a:t>
            </a:r>
            <a:r>
              <a:rPr lang="en-US" sz="1400" b="0" i="0" dirty="0">
                <a:solidFill>
                  <a:srgbClr val="212121"/>
                </a:solidFill>
                <a:effectLst/>
                <a:latin typeface="Cambria" panose="02040503050406030204" pitchFamily="18" charset="0"/>
              </a:rPr>
              <a:t>2006;</a:t>
            </a:r>
            <a:r>
              <a:rPr lang="en-US" sz="1400" b="1" i="0" dirty="0">
                <a:solidFill>
                  <a:srgbClr val="212121"/>
                </a:solidFill>
                <a:effectLst/>
                <a:latin typeface="Cambria" panose="02040503050406030204" pitchFamily="18" charset="0"/>
              </a:rPr>
              <a:t>66</a:t>
            </a:r>
            <a:r>
              <a:rPr lang="en-US" sz="1400" b="0" i="0" dirty="0">
                <a:solidFill>
                  <a:srgbClr val="212121"/>
                </a:solidFill>
                <a:effectLst/>
                <a:latin typeface="Cambria" panose="02040503050406030204" pitchFamily="18" charset="0"/>
              </a:rPr>
              <a:t>:234–246.</a:t>
            </a:r>
          </a:p>
          <a:p>
            <a:pPr marL="914400" lvl="2" indent="0" eaLnBrk="1" hangingPunct="1">
              <a:buNone/>
            </a:pPr>
            <a:endParaRPr lang="en-US" sz="1400" dirty="0">
              <a:solidFill>
                <a:srgbClr val="212121"/>
              </a:solidFill>
              <a:latin typeface="Cambria" panose="02040503050406030204" pitchFamily="18" charset="0"/>
            </a:endParaRPr>
          </a:p>
          <a:p>
            <a:pPr marL="914400" lvl="2" indent="0" eaLnBrk="1" hangingPunct="1">
              <a:buNone/>
            </a:pPr>
            <a:r>
              <a:rPr lang="en-US" sz="1400" b="0" i="0" dirty="0">
                <a:solidFill>
                  <a:srgbClr val="212121"/>
                </a:solidFill>
                <a:effectLst/>
                <a:latin typeface="Cambria" panose="02040503050406030204" pitchFamily="18" charset="0"/>
              </a:rPr>
              <a:t>Devinsky O, Marsh E, Friedman D, Thiele E, Laux L, Sullivan J, et al.. Cannabidiol in patients with treatment-resistant epilepsy: an open-label interventional trial. </a:t>
            </a:r>
            <a:r>
              <a:rPr lang="en-US" sz="1400" b="0" i="1" dirty="0">
                <a:solidFill>
                  <a:srgbClr val="212121"/>
                </a:solidFill>
                <a:effectLst/>
                <a:latin typeface="Cambria" panose="02040503050406030204" pitchFamily="18" charset="0"/>
              </a:rPr>
              <a:t>Lancet Neurol.</a:t>
            </a:r>
            <a:r>
              <a:rPr lang="en-US" sz="1400" b="0" i="0" dirty="0">
                <a:solidFill>
                  <a:srgbClr val="212121"/>
                </a:solidFill>
                <a:effectLst/>
                <a:latin typeface="Cambria" panose="02040503050406030204" pitchFamily="18" charset="0"/>
              </a:rPr>
              <a:t> (2016) 15:270–8. 10.1016/S1474-4422(15)00379-8</a:t>
            </a:r>
          </a:p>
          <a:p>
            <a:pPr marL="914400" lvl="2" indent="0" eaLnBrk="1" hangingPunct="1">
              <a:buNone/>
            </a:pPr>
            <a:endParaRPr lang="en-US" sz="1400" dirty="0">
              <a:solidFill>
                <a:srgbClr val="212121"/>
              </a:solidFill>
              <a:latin typeface="Cambria" panose="02040503050406030204" pitchFamily="18" charset="0"/>
              <a:ea typeface="Calibri" panose="020F0502020204030204" pitchFamily="34" charset="0"/>
              <a:cs typeface="Calibri" panose="020F0502020204030204" pitchFamily="34" charset="0"/>
            </a:endParaRPr>
          </a:p>
          <a:p>
            <a:pPr marL="914400" lvl="2" indent="0" eaLnBrk="1" hangingPunct="1">
              <a:buNone/>
            </a:pPr>
            <a:r>
              <a:rPr lang="en-US" sz="1400" b="0" i="0" dirty="0">
                <a:solidFill>
                  <a:srgbClr val="212121"/>
                </a:solidFill>
                <a:effectLst/>
                <a:latin typeface="Cambria" panose="02040503050406030204" pitchFamily="18" charset="0"/>
              </a:rPr>
              <a:t>Pamplona F. A., da Silva L. R., </a:t>
            </a:r>
            <a:r>
              <a:rPr lang="en-US" sz="1400" b="0" i="0" dirty="0" err="1">
                <a:solidFill>
                  <a:srgbClr val="212121"/>
                </a:solidFill>
                <a:effectLst/>
                <a:latin typeface="Cambria" panose="02040503050406030204" pitchFamily="18" charset="0"/>
              </a:rPr>
              <a:t>Coan</a:t>
            </a:r>
            <a:r>
              <a:rPr lang="en-US" sz="1400" b="0" i="0" dirty="0">
                <a:solidFill>
                  <a:srgbClr val="212121"/>
                </a:solidFill>
                <a:effectLst/>
                <a:latin typeface="Cambria" panose="02040503050406030204" pitchFamily="18" charset="0"/>
              </a:rPr>
              <a:t> A. C. (2018). Potential clinical benefits of CBD-rich </a:t>
            </a:r>
            <a:r>
              <a:rPr lang="en-US" sz="1400" b="0" i="1" dirty="0">
                <a:solidFill>
                  <a:srgbClr val="212121"/>
                </a:solidFill>
                <a:effectLst/>
                <a:latin typeface="Cambria" panose="02040503050406030204" pitchFamily="18" charset="0"/>
              </a:rPr>
              <a:t>Cannabis</a:t>
            </a:r>
            <a:r>
              <a:rPr lang="en-US" sz="1400" b="0" i="0" dirty="0">
                <a:solidFill>
                  <a:srgbClr val="212121"/>
                </a:solidFill>
                <a:effectLst/>
                <a:latin typeface="Cambria" panose="02040503050406030204" pitchFamily="18" charset="0"/>
              </a:rPr>
              <a:t> extracts over purified CBD in treatment-resistant epilepsy: observational data meta-analysis. </a:t>
            </a:r>
            <a:r>
              <a:rPr lang="en-US" sz="1400" b="0" i="1" dirty="0">
                <a:solidFill>
                  <a:srgbClr val="212121"/>
                </a:solidFill>
                <a:effectLst/>
                <a:latin typeface="Cambria" panose="02040503050406030204" pitchFamily="18" charset="0"/>
              </a:rPr>
              <a:t>Front. Neurol.</a:t>
            </a:r>
            <a:r>
              <a:rPr lang="en-US" sz="1400" b="0" i="0" dirty="0">
                <a:solidFill>
                  <a:srgbClr val="212121"/>
                </a:solidFill>
                <a:effectLst/>
                <a:latin typeface="Cambria" panose="02040503050406030204" pitchFamily="18" charset="0"/>
              </a:rPr>
              <a:t> 9:759.</a:t>
            </a:r>
            <a:endParaRPr lang="en-US" sz="1400" dirty="0">
              <a:effectLst/>
              <a:latin typeface="Calibri" panose="020F0502020204030204" pitchFamily="34" charset="0"/>
              <a:ea typeface="Calibri" panose="020F0502020204030204" pitchFamily="34" charset="0"/>
              <a:cs typeface="Calibri" panose="020F0502020204030204" pitchFamily="34" charset="0"/>
            </a:endParaRPr>
          </a:p>
          <a:p>
            <a:pPr marL="914400" lvl="2" indent="0" eaLnBrk="1" hangingPunct="1">
              <a:buNone/>
            </a:pPr>
            <a:endParaRPr lang="en-US" u="sng" dirty="0">
              <a:effectLst/>
              <a:latin typeface="Calibri" panose="020F0502020204030204" pitchFamily="34" charset="0"/>
              <a:ea typeface="Times New Roman" panose="02020603050405020304" pitchFamily="18" charset="0"/>
              <a:cs typeface="Calibri" panose="020F0502020204030204" pitchFamily="34" charset="0"/>
            </a:endParaRPr>
          </a:p>
          <a:p>
            <a:pPr marL="914400" lvl="2" indent="0" eaLnBrk="1" hangingPunct="1">
              <a:buNone/>
            </a:pPr>
            <a:endParaRPr lang="en-US" dirty="0">
              <a:effectLst/>
              <a:latin typeface="Calibri" panose="020F0502020204030204" pitchFamily="34" charset="0"/>
              <a:ea typeface="Calibri" panose="020F0502020204030204" pitchFamily="34" charset="0"/>
              <a:cs typeface="Calibri" panose="020F0502020204030204" pitchFamily="34" charset="0"/>
            </a:endParaRPr>
          </a:p>
          <a:p>
            <a:pPr marL="914400" lvl="2" indent="0" eaLnBrk="1" hangingPunct="1">
              <a:buNone/>
            </a:pP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marL="914400" lvl="2" indent="0" eaLnBrk="1" hangingPunct="1">
              <a:buNone/>
            </a:pP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marL="914400" lvl="2" indent="0" eaLnBrk="1" hangingPunct="1">
              <a:buNone/>
            </a:pPr>
            <a:endParaRPr lang="en-US" sz="18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86389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37AFF9-583E-1949-A692-54F65BFF0A9A}"/>
              </a:ext>
            </a:extLst>
          </p:cNvPr>
          <p:cNvSpPr>
            <a:spLocks noGrp="1"/>
          </p:cNvSpPr>
          <p:nvPr>
            <p:ph type="ctrTitle"/>
          </p:nvPr>
        </p:nvSpPr>
        <p:spPr>
          <a:xfrm>
            <a:off x="337988" y="555171"/>
            <a:ext cx="9144000" cy="2387600"/>
          </a:xfrm>
        </p:spPr>
        <p:txBody>
          <a:bodyPr>
            <a:normAutofit/>
          </a:bodyPr>
          <a:lstStyle/>
          <a:p>
            <a:r>
              <a:rPr lang="en-US" sz="8000" b="0" dirty="0">
                <a:latin typeface="Bookman Old Style" panose="02050604050505020204" pitchFamily="18" charset="0"/>
              </a:rPr>
              <a:t>Medical</a:t>
            </a:r>
            <a:r>
              <a:rPr lang="en-US" sz="8000" b="0" dirty="0">
                <a:latin typeface="AvenirNext LT Pro Medium" panose="020B0504020202020204" pitchFamily="34" charset="77"/>
              </a:rPr>
              <a:t> Cannabis</a:t>
            </a:r>
            <a:br>
              <a:rPr lang="en-US" b="0" dirty="0">
                <a:latin typeface="AvenirNext LT Pro Medium" panose="020B0504020202020204" pitchFamily="34" charset="77"/>
              </a:rPr>
            </a:br>
            <a:r>
              <a:rPr lang="en-US" b="0" dirty="0">
                <a:latin typeface="AvenirNext LT Pro Medium" panose="020B0504020202020204" pitchFamily="34" charset="77"/>
              </a:rPr>
              <a:t> </a:t>
            </a:r>
            <a:endParaRPr lang="en-US" sz="4900" b="0" dirty="0">
              <a:latin typeface="Cambria" panose="02040503050406030204" pitchFamily="18" charset="0"/>
              <a:ea typeface="Cambria" panose="02040503050406030204" pitchFamily="18" charset="0"/>
            </a:endParaRPr>
          </a:p>
        </p:txBody>
      </p:sp>
      <p:sp>
        <p:nvSpPr>
          <p:cNvPr id="3" name="Subtitle 2">
            <a:extLst>
              <a:ext uri="{FF2B5EF4-FFF2-40B4-BE49-F238E27FC236}">
                <a16:creationId xmlns:a16="http://schemas.microsoft.com/office/drawing/2014/main" id="{7421699A-89BB-0A4E-8222-CF1CBE292097}"/>
              </a:ext>
            </a:extLst>
          </p:cNvPr>
          <p:cNvSpPr>
            <a:spLocks noGrp="1"/>
          </p:cNvSpPr>
          <p:nvPr>
            <p:ph type="subTitle" idx="1"/>
          </p:nvPr>
        </p:nvSpPr>
        <p:spPr>
          <a:xfrm>
            <a:off x="4055551" y="4598882"/>
            <a:ext cx="7415214" cy="752186"/>
          </a:xfrm>
        </p:spPr>
        <p:txBody>
          <a:bodyPr/>
          <a:lstStyle/>
          <a:p>
            <a:r>
              <a:rPr lang="en-US" sz="4000" b="1" i="1" dirty="0">
                <a:solidFill>
                  <a:schemeClr val="bg1"/>
                </a:solidFill>
                <a:latin typeface="Cambria" panose="02040503050406030204" pitchFamily="18" charset="0"/>
                <a:ea typeface="Cambria" panose="02040503050406030204" pitchFamily="18" charset="0"/>
              </a:rPr>
              <a:t>Dr. William Troutt N.D. </a:t>
            </a:r>
            <a:endParaRPr lang="en-US" sz="4000" i="1" dirty="0">
              <a:solidFill>
                <a:schemeClr val="bg1"/>
              </a:solidFill>
              <a:latin typeface="Cambria" panose="02040503050406030204" pitchFamily="18" charset="0"/>
              <a:ea typeface="Cambria" panose="02040503050406030204" pitchFamily="18" charset="0"/>
            </a:endParaRPr>
          </a:p>
          <a:p>
            <a:r>
              <a:rPr lang="en-US" sz="2800" b="1" i="1" dirty="0">
                <a:latin typeface="Cambria" panose="02040503050406030204" pitchFamily="18" charset="0"/>
                <a:ea typeface="Cambria" panose="02040503050406030204" pitchFamily="18" charset="0"/>
              </a:rPr>
              <a:t>Trulieve Lead Medical Director</a:t>
            </a:r>
            <a:endParaRPr lang="en-US" sz="2800" dirty="0">
              <a:latin typeface="Cambria" panose="02040503050406030204" pitchFamily="18" charset="0"/>
              <a:ea typeface="Cambria" panose="02040503050406030204" pitchFamily="18" charset="0"/>
            </a:endParaRPr>
          </a:p>
          <a:p>
            <a:endParaRPr lang="en-US" dirty="0"/>
          </a:p>
        </p:txBody>
      </p:sp>
      <p:sp>
        <p:nvSpPr>
          <p:cNvPr id="4" name="Rectangle 3">
            <a:extLst>
              <a:ext uri="{FF2B5EF4-FFF2-40B4-BE49-F238E27FC236}">
                <a16:creationId xmlns:a16="http://schemas.microsoft.com/office/drawing/2014/main" id="{7FAD0B35-1BEE-884B-A3ED-AD29272B7646}"/>
              </a:ext>
            </a:extLst>
          </p:cNvPr>
          <p:cNvSpPr/>
          <p:nvPr/>
        </p:nvSpPr>
        <p:spPr>
          <a:xfrm>
            <a:off x="9632731" y="5864772"/>
            <a:ext cx="2317531" cy="88286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18118330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38551" y="1085852"/>
            <a:ext cx="5454254" cy="1004257"/>
          </a:xfrm>
        </p:spPr>
        <p:txBody>
          <a:bodyPr>
            <a:noAutofit/>
          </a:bodyPr>
          <a:lstStyle/>
          <a:p>
            <a:r>
              <a:rPr lang="en-US" sz="5400" dirty="0">
                <a:solidFill>
                  <a:schemeClr val="accent2">
                    <a:lumMod val="50000"/>
                  </a:schemeClr>
                </a:solidFill>
                <a:latin typeface="Calibri" panose="020F0502020204030204" pitchFamily="34" charset="0"/>
                <a:cs typeface="Calibri" panose="020F0502020204030204" pitchFamily="34" charset="0"/>
              </a:rPr>
              <a:t>EARLY CANNABIS DISPENSARY</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t="30800" b="30800"/>
          <a:stretch>
            <a:fillRect/>
          </a:stretch>
        </p:blipFill>
        <p:spPr>
          <a:xfrm>
            <a:off x="5924551" y="2800351"/>
            <a:ext cx="3412371" cy="2022872"/>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09950" y="2070181"/>
            <a:ext cx="2457450" cy="3686175"/>
          </a:xfrm>
          <a:prstGeom prst="rect">
            <a:avLst/>
          </a:prstGeom>
        </p:spPr>
      </p:pic>
      <p:sp>
        <p:nvSpPr>
          <p:cNvPr id="3" name="TextBox 2">
            <a:extLst>
              <a:ext uri="{FF2B5EF4-FFF2-40B4-BE49-F238E27FC236}">
                <a16:creationId xmlns:a16="http://schemas.microsoft.com/office/drawing/2014/main" id="{A84B864F-FAAF-44F1-A6F5-64391E6A3D56}"/>
              </a:ext>
            </a:extLst>
          </p:cNvPr>
          <p:cNvSpPr txBox="1"/>
          <p:nvPr/>
        </p:nvSpPr>
        <p:spPr>
          <a:xfrm>
            <a:off x="6096000" y="5236148"/>
            <a:ext cx="4572000" cy="577081"/>
          </a:xfrm>
          <a:prstGeom prst="rect">
            <a:avLst/>
          </a:prstGeom>
          <a:noFill/>
        </p:spPr>
        <p:txBody>
          <a:bodyPr wrap="square" rtlCol="0">
            <a:spAutoFit/>
          </a:bodyPr>
          <a:lstStyle/>
          <a:p>
            <a:pPr defTabSz="685800">
              <a:defRPr/>
            </a:pPr>
            <a:r>
              <a:rPr lang="en-US" sz="900" dirty="0">
                <a:solidFill>
                  <a:prstClr val="black"/>
                </a:solidFill>
                <a:latin typeface="Book Antiqua"/>
              </a:rPr>
              <a:t>1.Sarianidi, V. I. "Issledovanija pamjatnikov Dashlyiskogo Oazisa," in Drevnii Baktria, vol. 1. Moscow: Akademia Nauk. 1976</a:t>
            </a:r>
          </a:p>
          <a:p>
            <a:pPr defTabSz="685800">
              <a:defRPr/>
            </a:pPr>
            <a:endParaRPr lang="en-US" sz="1350" dirty="0">
              <a:solidFill>
                <a:prstClr val="black"/>
              </a:solidFill>
              <a:latin typeface="Book Antiqua"/>
            </a:endParaRPr>
          </a:p>
        </p:txBody>
      </p:sp>
    </p:spTree>
    <p:extLst>
      <p:ext uri="{BB962C8B-B14F-4D97-AF65-F5344CB8AC3E}">
        <p14:creationId xmlns:p14="http://schemas.microsoft.com/office/powerpoint/2010/main" val="890447127"/>
      </p:ext>
    </p:extLst>
  </p:cSld>
  <p:clrMapOvr>
    <a:masterClrMapping/>
  </p:clrMapOvr>
  <p:transition>
    <p:wipe dir="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5">
            <a:extLst>
              <a:ext uri="{FF2B5EF4-FFF2-40B4-BE49-F238E27FC236}">
                <a16:creationId xmlns:a16="http://schemas.microsoft.com/office/drawing/2014/main" id="{D7D48F3F-6AC3-5686-01C8-6E8356D66D77}"/>
              </a:ext>
            </a:extLst>
          </p:cNvPr>
          <p:cNvPicPr>
            <a:picLocks noGrp="1" noChangeAspect="1"/>
          </p:cNvPicPr>
          <p:nvPr>
            <p:ph type="pic" sz="quarter" idx="11"/>
          </p:nvPr>
        </p:nvPicPr>
        <p:blipFill rotWithShape="1">
          <a:blip r:embed="rId3"/>
          <a:srcRect l="10827" r="10827"/>
          <a:stretch/>
        </p:blipFill>
        <p:spPr>
          <a:xfrm>
            <a:off x="0" y="1995488"/>
            <a:ext cx="4572000" cy="4377026"/>
          </a:xfrm>
        </p:spPr>
      </p:pic>
      <p:sp>
        <p:nvSpPr>
          <p:cNvPr id="4" name="Title 2">
            <a:extLst>
              <a:ext uri="{FF2B5EF4-FFF2-40B4-BE49-F238E27FC236}">
                <a16:creationId xmlns:a16="http://schemas.microsoft.com/office/drawing/2014/main" id="{5A56C34F-2645-2119-A97C-5A3F0951ABA4}"/>
              </a:ext>
            </a:extLst>
          </p:cNvPr>
          <p:cNvSpPr>
            <a:spLocks noGrp="1"/>
          </p:cNvSpPr>
          <p:nvPr>
            <p:ph type="title"/>
          </p:nvPr>
        </p:nvSpPr>
        <p:spPr/>
        <p:txBody>
          <a:bodyPr wrap="square" anchor="b">
            <a:normAutofit/>
          </a:bodyPr>
          <a:lstStyle/>
          <a:p>
            <a:pPr algn="ctr"/>
            <a:r>
              <a:rPr lang="en-US" sz="5400" dirty="0">
                <a:effectLst/>
                <a:latin typeface="Calibri" panose="020F0502020204030204" pitchFamily="34" charset="0"/>
                <a:cs typeface="Calibri" panose="020F0502020204030204" pitchFamily="34" charset="0"/>
              </a:rPr>
              <a:t>Cannabis Sativa L.</a:t>
            </a:r>
            <a:endParaRPr lang="en-US" sz="5400" dirty="0">
              <a:latin typeface="Calibri" panose="020F0502020204030204" pitchFamily="34" charset="0"/>
              <a:cs typeface="Calibri" panose="020F0502020204030204" pitchFamily="34" charset="0"/>
            </a:endParaRPr>
          </a:p>
        </p:txBody>
      </p:sp>
      <p:sp>
        <p:nvSpPr>
          <p:cNvPr id="3" name="Content Placeholder 1">
            <a:extLst>
              <a:ext uri="{FF2B5EF4-FFF2-40B4-BE49-F238E27FC236}">
                <a16:creationId xmlns:a16="http://schemas.microsoft.com/office/drawing/2014/main" id="{3382D4F2-A11D-9F13-A13A-8EF568E0B8AA}"/>
              </a:ext>
            </a:extLst>
          </p:cNvPr>
          <p:cNvSpPr>
            <a:spLocks noGrp="1"/>
          </p:cNvSpPr>
          <p:nvPr>
            <p:ph sz="quarter" idx="12"/>
          </p:nvPr>
        </p:nvSpPr>
        <p:spPr>
          <a:xfrm>
            <a:off x="4946651" y="1995488"/>
            <a:ext cx="7046912" cy="4377026"/>
          </a:xfrm>
        </p:spPr>
        <p:txBody>
          <a:bodyPr wrap="square" anchor="t">
            <a:normAutofit lnSpcReduction="10000"/>
          </a:bodyPr>
          <a:lstStyle/>
          <a:p>
            <a:pPr>
              <a:lnSpc>
                <a:spcPct val="90000"/>
              </a:lnSpc>
            </a:pPr>
            <a:r>
              <a:rPr lang="en-US" dirty="0">
                <a:latin typeface="Cambria" panose="02040503050406030204" pitchFamily="18" charset="0"/>
                <a:ea typeface="Cambria" panose="02040503050406030204" pitchFamily="18" charset="0"/>
              </a:rPr>
              <a:t>Carl Von Linneaus</a:t>
            </a:r>
          </a:p>
          <a:p>
            <a:pPr lvl="1">
              <a:lnSpc>
                <a:spcPct val="90000"/>
              </a:lnSpc>
            </a:pPr>
            <a:r>
              <a:rPr lang="en-US" dirty="0">
                <a:latin typeface="Cambria" panose="02040503050406030204" pitchFamily="18" charset="0"/>
                <a:ea typeface="Cambria" panose="02040503050406030204" pitchFamily="18" charset="0"/>
              </a:rPr>
              <a:t>Formalized system of naming organisms, “Binomial Nomenclature”</a:t>
            </a:r>
          </a:p>
          <a:p>
            <a:pPr lvl="1">
              <a:lnSpc>
                <a:spcPct val="90000"/>
              </a:lnSpc>
            </a:pPr>
            <a:r>
              <a:rPr lang="en-US" dirty="0">
                <a:latin typeface="Cambria" panose="02040503050406030204" pitchFamily="18" charset="0"/>
                <a:ea typeface="Cambria" panose="02040503050406030204" pitchFamily="18" charset="0"/>
              </a:rPr>
              <a:t>Described Cannabis Sativa in “Species Planetarium”, 1753</a:t>
            </a:r>
          </a:p>
          <a:p>
            <a:pPr lvl="1">
              <a:lnSpc>
                <a:spcPct val="90000"/>
              </a:lnSpc>
            </a:pPr>
            <a:r>
              <a:rPr lang="en-US" dirty="0">
                <a:latin typeface="Cambria" panose="02040503050406030204" pitchFamily="18" charset="0"/>
                <a:ea typeface="Cambria" panose="02040503050406030204" pitchFamily="18" charset="0"/>
              </a:rPr>
              <a:t>Sativa means cultivated.</a:t>
            </a:r>
          </a:p>
          <a:p>
            <a:pPr marL="457200" lvl="1" indent="0">
              <a:lnSpc>
                <a:spcPct val="90000"/>
              </a:lnSpc>
              <a:buNone/>
            </a:pPr>
            <a:endParaRPr lang="en-US" dirty="0">
              <a:latin typeface="Cambria" panose="02040503050406030204" pitchFamily="18" charset="0"/>
              <a:ea typeface="Cambria" panose="02040503050406030204" pitchFamily="18" charset="0"/>
            </a:endParaRPr>
          </a:p>
          <a:p>
            <a:pPr>
              <a:lnSpc>
                <a:spcPct val="90000"/>
              </a:lnSpc>
            </a:pPr>
            <a:r>
              <a:rPr lang="en-US" b="0" i="0" dirty="0">
                <a:effectLst/>
                <a:latin typeface="Cambria" panose="02040503050406030204" pitchFamily="18" charset="0"/>
                <a:ea typeface="Cambria" panose="02040503050406030204" pitchFamily="18" charset="0"/>
              </a:rPr>
              <a:t>Jean-Baptiste Lamarck</a:t>
            </a:r>
          </a:p>
          <a:p>
            <a:pPr lvl="1">
              <a:lnSpc>
                <a:spcPct val="90000"/>
              </a:lnSpc>
            </a:pPr>
            <a:r>
              <a:rPr lang="en-US" dirty="0">
                <a:latin typeface="Cambria" panose="02040503050406030204" pitchFamily="18" charset="0"/>
                <a:ea typeface="Cambria" panose="02040503050406030204" pitchFamily="18" charset="0"/>
              </a:rPr>
              <a:t>Proposed two species of Cannabis, 1785</a:t>
            </a:r>
          </a:p>
          <a:p>
            <a:pPr lvl="2">
              <a:lnSpc>
                <a:spcPct val="90000"/>
              </a:lnSpc>
            </a:pPr>
            <a:r>
              <a:rPr lang="en-US" sz="2000" dirty="0">
                <a:latin typeface="Cambria" panose="02040503050406030204" pitchFamily="18" charset="0"/>
                <a:ea typeface="Cambria" panose="02040503050406030204" pitchFamily="18" charset="0"/>
              </a:rPr>
              <a:t>Cannabis Sativa, cultivated in western regions</a:t>
            </a:r>
          </a:p>
          <a:p>
            <a:pPr lvl="2">
              <a:lnSpc>
                <a:spcPct val="90000"/>
              </a:lnSpc>
            </a:pPr>
            <a:r>
              <a:rPr lang="en-US" sz="2000" dirty="0">
                <a:latin typeface="Cambria" panose="02040503050406030204" pitchFamily="18" charset="0"/>
                <a:ea typeface="Cambria" panose="02040503050406030204" pitchFamily="18" charset="0"/>
              </a:rPr>
              <a:t>Cannabis Indica, a wild species growing in India and eastern countries</a:t>
            </a:r>
          </a:p>
          <a:p>
            <a:pPr marL="457200" lvl="1" indent="0">
              <a:lnSpc>
                <a:spcPct val="90000"/>
              </a:lnSpc>
              <a:buNone/>
            </a:pPr>
            <a:endParaRPr lang="en-US" sz="1800" dirty="0">
              <a:latin typeface="Cambria" panose="02040503050406030204" pitchFamily="18" charset="0"/>
              <a:ea typeface="Cambria" panose="02040503050406030204" pitchFamily="18" charset="0"/>
            </a:endParaRPr>
          </a:p>
          <a:p>
            <a:pPr marL="457200" lvl="1" indent="0">
              <a:lnSpc>
                <a:spcPct val="90000"/>
              </a:lnSpc>
              <a:buNone/>
            </a:pPr>
            <a:r>
              <a:rPr lang="en-US" sz="1200" dirty="0">
                <a:effectLst/>
                <a:latin typeface="Cambria" panose="02040503050406030204" pitchFamily="18" charset="0"/>
                <a:ea typeface="Cambria" panose="02040503050406030204" pitchFamily="18" charset="0"/>
                <a:cs typeface="Times New Roman" panose="02020603050405020304" pitchFamily="18" charset="0"/>
              </a:rPr>
              <a:t>McPartland JM. Cannabis Systematics at the Levels of Family, Genus, and Species. Cannabis and Cannabinoid Research 2018, 3.1 http://online.liebertpub.com/doi/10.1089/can.2018.0039</a:t>
            </a:r>
          </a:p>
          <a:p>
            <a:pPr marL="457200" lvl="1" indent="0">
              <a:lnSpc>
                <a:spcPct val="90000"/>
              </a:lnSpc>
              <a:buNone/>
            </a:pPr>
            <a:endParaRPr lang="en-US" sz="1500" dirty="0"/>
          </a:p>
        </p:txBody>
      </p:sp>
    </p:spTree>
    <p:extLst>
      <p:ext uri="{BB962C8B-B14F-4D97-AF65-F5344CB8AC3E}">
        <p14:creationId xmlns:p14="http://schemas.microsoft.com/office/powerpoint/2010/main" val="8321559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1">
            <a:extLst>
              <a:ext uri="{FF2B5EF4-FFF2-40B4-BE49-F238E27FC236}">
                <a16:creationId xmlns:a16="http://schemas.microsoft.com/office/drawing/2014/main" id="{3382D4F2-A11D-9F13-A13A-8EF568E0B8AA}"/>
              </a:ext>
            </a:extLst>
          </p:cNvPr>
          <p:cNvSpPr>
            <a:spLocks noGrp="1"/>
          </p:cNvSpPr>
          <p:nvPr>
            <p:ph idx="1"/>
          </p:nvPr>
        </p:nvSpPr>
        <p:spPr>
          <a:xfrm>
            <a:off x="422275" y="1266825"/>
            <a:ext cx="11395075" cy="5807075"/>
          </a:xfrm>
        </p:spPr>
        <p:txBody>
          <a:bodyPr/>
          <a:lstStyle/>
          <a:p>
            <a:r>
              <a:rPr lang="en-US" sz="3200" dirty="0">
                <a:latin typeface="Cambria" panose="02040503050406030204" pitchFamily="18" charset="0"/>
                <a:ea typeface="Cambria" panose="02040503050406030204" pitchFamily="18" charset="0"/>
              </a:rPr>
              <a:t>Chemotype Classification</a:t>
            </a:r>
            <a:endParaRPr lang="en-US" dirty="0">
              <a:latin typeface="Cambria" panose="02040503050406030204" pitchFamily="18" charset="0"/>
              <a:ea typeface="Cambria" panose="02040503050406030204" pitchFamily="18" charset="0"/>
            </a:endParaRPr>
          </a:p>
          <a:p>
            <a:pPr lvl="1"/>
            <a:r>
              <a:rPr lang="en-US" sz="2400" dirty="0">
                <a:latin typeface="Cambria" panose="02040503050406030204" pitchFamily="18" charset="0"/>
                <a:ea typeface="Cambria" panose="02040503050406030204" pitchFamily="18" charset="0"/>
              </a:rPr>
              <a:t>Type I</a:t>
            </a:r>
          </a:p>
          <a:p>
            <a:pPr lvl="2"/>
            <a:r>
              <a:rPr lang="en-US" sz="2200" dirty="0">
                <a:latin typeface="Cambria" panose="02040503050406030204" pitchFamily="18" charset="0"/>
                <a:ea typeface="Cambria" panose="02040503050406030204" pitchFamily="18" charset="0"/>
              </a:rPr>
              <a:t>THC Dominant</a:t>
            </a:r>
          </a:p>
          <a:p>
            <a:pPr lvl="1"/>
            <a:r>
              <a:rPr lang="en-US" sz="2400" dirty="0">
                <a:latin typeface="Cambria" panose="02040503050406030204" pitchFamily="18" charset="0"/>
                <a:ea typeface="Cambria" panose="02040503050406030204" pitchFamily="18" charset="0"/>
              </a:rPr>
              <a:t>Type II</a:t>
            </a:r>
          </a:p>
          <a:p>
            <a:pPr lvl="2"/>
            <a:r>
              <a:rPr lang="en-US" sz="2200" dirty="0">
                <a:latin typeface="Cambria" panose="02040503050406030204" pitchFamily="18" charset="0"/>
                <a:ea typeface="Cambria" panose="02040503050406030204" pitchFamily="18" charset="0"/>
              </a:rPr>
              <a:t>CBD:THC Balanced </a:t>
            </a:r>
          </a:p>
          <a:p>
            <a:pPr lvl="1"/>
            <a:r>
              <a:rPr lang="en-US" sz="2400" dirty="0">
                <a:latin typeface="Cambria" panose="02040503050406030204" pitchFamily="18" charset="0"/>
                <a:ea typeface="Cambria" panose="02040503050406030204" pitchFamily="18" charset="0"/>
              </a:rPr>
              <a:t>Type III</a:t>
            </a:r>
          </a:p>
          <a:p>
            <a:pPr lvl="2"/>
            <a:r>
              <a:rPr lang="en-US" sz="2200" dirty="0">
                <a:latin typeface="Cambria" panose="02040503050406030204" pitchFamily="18" charset="0"/>
                <a:ea typeface="Cambria" panose="02040503050406030204" pitchFamily="18" charset="0"/>
              </a:rPr>
              <a:t>CBD Dominant</a:t>
            </a:r>
          </a:p>
          <a:p>
            <a:pPr lvl="1"/>
            <a:r>
              <a:rPr lang="en-US" sz="2400" dirty="0">
                <a:latin typeface="Cambria" panose="02040503050406030204" pitchFamily="18" charset="0"/>
                <a:ea typeface="Cambria" panose="02040503050406030204" pitchFamily="18" charset="0"/>
              </a:rPr>
              <a:t>Type IV</a:t>
            </a:r>
          </a:p>
          <a:p>
            <a:pPr lvl="2"/>
            <a:r>
              <a:rPr lang="en-US" sz="2200" dirty="0">
                <a:latin typeface="Cambria" panose="02040503050406030204" pitchFamily="18" charset="0"/>
                <a:ea typeface="Cambria" panose="02040503050406030204" pitchFamily="18" charset="0"/>
              </a:rPr>
              <a:t>CBGA Dominant</a:t>
            </a:r>
          </a:p>
          <a:p>
            <a:r>
              <a:rPr lang="en-US" sz="2800" dirty="0">
                <a:latin typeface="Cambria" panose="02040503050406030204" pitchFamily="18" charset="0"/>
                <a:ea typeface="Cambria" panose="02040503050406030204" pitchFamily="18" charset="0"/>
              </a:rPr>
              <a:t>Hundreds of cultivars worldwide</a:t>
            </a:r>
          </a:p>
          <a:p>
            <a:pPr lvl="1"/>
            <a:r>
              <a:rPr lang="en-US" sz="2400" dirty="0">
                <a:latin typeface="Cambria" panose="02040503050406030204" pitchFamily="18" charset="0"/>
                <a:ea typeface="Cambria" panose="02040503050406030204" pitchFamily="18" charset="0"/>
              </a:rPr>
              <a:t>500+ secondary metabolites</a:t>
            </a:r>
          </a:p>
        </p:txBody>
      </p:sp>
      <p:sp>
        <p:nvSpPr>
          <p:cNvPr id="4" name="Title 2">
            <a:extLst>
              <a:ext uri="{FF2B5EF4-FFF2-40B4-BE49-F238E27FC236}">
                <a16:creationId xmlns:a16="http://schemas.microsoft.com/office/drawing/2014/main" id="{5A56C34F-2645-2119-A97C-5A3F0951ABA4}"/>
              </a:ext>
            </a:extLst>
          </p:cNvPr>
          <p:cNvSpPr>
            <a:spLocks noGrp="1"/>
          </p:cNvSpPr>
          <p:nvPr>
            <p:ph type="title"/>
          </p:nvPr>
        </p:nvSpPr>
        <p:spPr/>
        <p:txBody>
          <a:bodyPr/>
          <a:lstStyle/>
          <a:p>
            <a:pPr algn="ctr"/>
            <a:r>
              <a:rPr lang="en-US" sz="5400" dirty="0">
                <a:effectLst/>
                <a:latin typeface="Calibri" panose="020F0502020204030204" pitchFamily="34" charset="0"/>
                <a:ea typeface="Calibri" panose="020F0502020204030204" pitchFamily="34" charset="0"/>
                <a:cs typeface="Times New Roman" panose="02020603050405020304" pitchFamily="18" charset="0"/>
              </a:rPr>
              <a:t>Cannabis Sativa L.</a:t>
            </a:r>
            <a:endParaRPr lang="en-US" sz="5400" dirty="0"/>
          </a:p>
        </p:txBody>
      </p:sp>
      <p:pic>
        <p:nvPicPr>
          <p:cNvPr id="5" name="Picture 4">
            <a:extLst>
              <a:ext uri="{FF2B5EF4-FFF2-40B4-BE49-F238E27FC236}">
                <a16:creationId xmlns:a16="http://schemas.microsoft.com/office/drawing/2014/main" id="{60D52828-432F-DB93-FE87-13FEB2AA79B2}"/>
              </a:ext>
            </a:extLst>
          </p:cNvPr>
          <p:cNvPicPr>
            <a:picLocks noChangeAspect="1"/>
          </p:cNvPicPr>
          <p:nvPr/>
        </p:nvPicPr>
        <p:blipFill>
          <a:blip r:embed="rId3"/>
          <a:stretch>
            <a:fillRect/>
          </a:stretch>
        </p:blipFill>
        <p:spPr>
          <a:xfrm>
            <a:off x="5372991" y="1266825"/>
            <a:ext cx="6295603" cy="4324350"/>
          </a:xfrm>
          <a:prstGeom prst="ellipse">
            <a:avLst/>
          </a:prstGeom>
          <a:ln>
            <a:noFill/>
          </a:ln>
          <a:effectLst>
            <a:softEdge rad="112500"/>
          </a:effectLst>
        </p:spPr>
      </p:pic>
      <p:sp>
        <p:nvSpPr>
          <p:cNvPr id="6" name="TextBox 5">
            <a:extLst>
              <a:ext uri="{FF2B5EF4-FFF2-40B4-BE49-F238E27FC236}">
                <a16:creationId xmlns:a16="http://schemas.microsoft.com/office/drawing/2014/main" id="{69185DCB-9270-8B57-CAF7-88895A681BB1}"/>
              </a:ext>
            </a:extLst>
          </p:cNvPr>
          <p:cNvSpPr txBox="1"/>
          <p:nvPr/>
        </p:nvSpPr>
        <p:spPr>
          <a:xfrm>
            <a:off x="4849586" y="5643594"/>
            <a:ext cx="7342414" cy="1200329"/>
          </a:xfrm>
          <a:prstGeom prst="rect">
            <a:avLst/>
          </a:prstGeom>
          <a:noFill/>
        </p:spPr>
        <p:txBody>
          <a:bodyPr wrap="square" rtlCol="0">
            <a:spAutoFit/>
          </a:bodyPr>
          <a:lstStyle/>
          <a:p>
            <a:pPr algn="ctr"/>
            <a:r>
              <a:rPr lang="en-US" dirty="0"/>
              <a:t>Distribution of Cannabinoids to Chemovar</a:t>
            </a:r>
          </a:p>
          <a:p>
            <a:endParaRPr lang="en-US" dirty="0"/>
          </a:p>
          <a:p>
            <a:r>
              <a:rPr lang="en-US" sz="1200" dirty="0"/>
              <a:t>Procaccia S, Lewitus GM, Lipson Feder C, Shapira A, Berman P and Meiri D (2022) Cannabis for Medical Use: Versatile Plant Rather Than a Single Drug. Front. Pharmacol. 13:894960. doi: 10.3389/ fphar.2022.894960</a:t>
            </a:r>
          </a:p>
        </p:txBody>
      </p:sp>
    </p:spTree>
    <p:extLst>
      <p:ext uri="{BB962C8B-B14F-4D97-AF65-F5344CB8AC3E}">
        <p14:creationId xmlns:p14="http://schemas.microsoft.com/office/powerpoint/2010/main" val="31610543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28CE719-9126-6944-9F89-031FFB050346}"/>
              </a:ext>
            </a:extLst>
          </p:cNvPr>
          <p:cNvSpPr>
            <a:spLocks noGrp="1"/>
          </p:cNvSpPr>
          <p:nvPr>
            <p:ph type="body" sz="quarter" idx="11"/>
          </p:nvPr>
        </p:nvSpPr>
        <p:spPr>
          <a:xfrm>
            <a:off x="4736262" y="1109352"/>
            <a:ext cx="7416049" cy="792628"/>
          </a:xfrm>
        </p:spPr>
        <p:txBody>
          <a:bodyPr/>
          <a:lstStyle/>
          <a:p>
            <a:r>
              <a:rPr lang="en-US" i="1" dirty="0">
                <a:ea typeface="+mn-lt"/>
                <a:cs typeface="+mn-lt"/>
              </a:rPr>
              <a:t>The ECS is a lipid communication system that regulates several biological processes such as </a:t>
            </a:r>
            <a:r>
              <a:rPr lang="en-US" i="1" dirty="0"/>
              <a:t>cognitive function, sleep, pain, immune responses, and eating.</a:t>
            </a:r>
          </a:p>
        </p:txBody>
      </p:sp>
      <p:sp>
        <p:nvSpPr>
          <p:cNvPr id="4" name="Title 3">
            <a:extLst>
              <a:ext uri="{FF2B5EF4-FFF2-40B4-BE49-F238E27FC236}">
                <a16:creationId xmlns:a16="http://schemas.microsoft.com/office/drawing/2014/main" id="{04E646C4-35C2-1147-9C11-678CCCBF5F18}"/>
              </a:ext>
            </a:extLst>
          </p:cNvPr>
          <p:cNvSpPr>
            <a:spLocks noGrp="1"/>
          </p:cNvSpPr>
          <p:nvPr>
            <p:ph type="title"/>
          </p:nvPr>
        </p:nvSpPr>
        <p:spPr/>
        <p:txBody>
          <a:bodyPr/>
          <a:lstStyle/>
          <a:p>
            <a:r>
              <a:rPr lang="en-US" dirty="0"/>
              <a:t>The Endocannabinoid System</a:t>
            </a:r>
          </a:p>
        </p:txBody>
      </p:sp>
      <p:sp>
        <p:nvSpPr>
          <p:cNvPr id="5" name="Content Placeholder 4">
            <a:extLst>
              <a:ext uri="{FF2B5EF4-FFF2-40B4-BE49-F238E27FC236}">
                <a16:creationId xmlns:a16="http://schemas.microsoft.com/office/drawing/2014/main" id="{DF1F1B9E-C240-7C48-8686-63A9E6074799}"/>
              </a:ext>
            </a:extLst>
          </p:cNvPr>
          <p:cNvSpPr>
            <a:spLocks noGrp="1"/>
          </p:cNvSpPr>
          <p:nvPr>
            <p:ph sz="quarter" idx="15"/>
          </p:nvPr>
        </p:nvSpPr>
        <p:spPr>
          <a:xfrm>
            <a:off x="4637988" y="2190079"/>
            <a:ext cx="7017716" cy="4440690"/>
          </a:xfrm>
        </p:spPr>
        <p:txBody>
          <a:bodyPr/>
          <a:lstStyle/>
          <a:p>
            <a:pPr marL="285750" indent="-285750">
              <a:buFont typeface="Arial,Sans-Serif" panose="020B0604020202020204" pitchFamily="34" charset="0"/>
              <a:buChar char="•"/>
            </a:pPr>
            <a:r>
              <a:rPr lang="en-US" dirty="0">
                <a:ea typeface="+mn-lt"/>
                <a:cs typeface="+mn-lt"/>
              </a:rPr>
              <a:t>Cannabinoid Receptors - </a:t>
            </a:r>
            <a:r>
              <a:rPr lang="en-US" sz="1800" dirty="0"/>
              <a:t>G protein coupled receptors</a:t>
            </a:r>
          </a:p>
          <a:p>
            <a:pPr marL="0" indent="0">
              <a:buNone/>
            </a:pPr>
            <a:endParaRPr lang="en-US" sz="1800" dirty="0">
              <a:ea typeface="+mn-lt"/>
              <a:cs typeface="+mn-lt"/>
            </a:endParaRPr>
          </a:p>
          <a:p>
            <a:pPr lvl="1" indent="-213995">
              <a:buFont typeface="Arial,Sans-Serif" panose="020B0604020202020204" pitchFamily="34" charset="0"/>
              <a:buChar char="•"/>
            </a:pPr>
            <a:r>
              <a:rPr lang="en-US" sz="2400" dirty="0">
                <a:ea typeface="+mn-lt"/>
                <a:cs typeface="+mn-lt"/>
              </a:rPr>
              <a:t>Cannabinoid 1 Receptors (CB1) - </a:t>
            </a:r>
            <a:r>
              <a:rPr lang="en-US" sz="1800" dirty="0">
                <a:ea typeface="+mn-lt"/>
                <a:cs typeface="+mn-lt"/>
              </a:rPr>
              <a:t>Neuromodulation</a:t>
            </a:r>
          </a:p>
          <a:p>
            <a:pPr lvl="2" indent="-213995">
              <a:buFont typeface="Arial,Sans-Serif" panose="020B0604020202020204" pitchFamily="34" charset="0"/>
              <a:buChar char="•"/>
            </a:pPr>
            <a:r>
              <a:rPr lang="en-US" dirty="0">
                <a:ea typeface="+mn-lt"/>
                <a:cs typeface="+mn-lt"/>
              </a:rPr>
              <a:t>Central and Peripheral Nervous System</a:t>
            </a:r>
          </a:p>
          <a:p>
            <a:pPr lvl="3" indent="-213995">
              <a:buFont typeface="Arial,Sans-Serif" panose="020B0604020202020204" pitchFamily="34" charset="0"/>
              <a:buChar char="•"/>
            </a:pPr>
            <a:r>
              <a:rPr lang="en-US" dirty="0">
                <a:ea typeface="+mn-lt"/>
                <a:cs typeface="+mn-lt"/>
              </a:rPr>
              <a:t>Presynaptic axons</a:t>
            </a:r>
          </a:p>
          <a:p>
            <a:pPr lvl="3" indent="-213995">
              <a:buFont typeface="Arial,Sans-Serif" panose="020B0604020202020204" pitchFamily="34" charset="0"/>
              <a:buChar char="•"/>
            </a:pPr>
            <a:r>
              <a:rPr lang="en-US" dirty="0">
                <a:ea typeface="+mn-lt"/>
                <a:cs typeface="+mn-lt"/>
              </a:rPr>
              <a:t>Retrograde regulation of synaptic transmission</a:t>
            </a:r>
          </a:p>
          <a:p>
            <a:pPr lvl="3" indent="-213995">
              <a:buFont typeface="Arial,Sans-Serif" panose="020B0604020202020204" pitchFamily="34" charset="0"/>
              <a:buChar char="•"/>
            </a:pPr>
            <a:r>
              <a:rPr lang="en-US" dirty="0">
                <a:ea typeface="+mn-lt"/>
                <a:cs typeface="+mn-lt"/>
              </a:rPr>
              <a:t>Reduce neurotransmitter release</a:t>
            </a:r>
          </a:p>
          <a:p>
            <a:pPr marL="1386205" lvl="3" indent="0">
              <a:buNone/>
            </a:pPr>
            <a:endParaRPr lang="en-US" dirty="0">
              <a:ea typeface="+mn-lt"/>
              <a:cs typeface="+mn-lt"/>
            </a:endParaRPr>
          </a:p>
          <a:p>
            <a:pPr lvl="1" indent="-213995">
              <a:buFont typeface="Arial,Sans-Serif" panose="020B0604020202020204" pitchFamily="34" charset="0"/>
              <a:buChar char="•"/>
            </a:pPr>
            <a:r>
              <a:rPr lang="en-US" sz="2400" dirty="0">
                <a:ea typeface="+mn-lt"/>
                <a:cs typeface="+mn-lt"/>
              </a:rPr>
              <a:t>Cannabinoid 2 Receptors (CB2) - </a:t>
            </a:r>
            <a:r>
              <a:rPr lang="en-US" sz="1800" dirty="0">
                <a:ea typeface="+mn-lt"/>
                <a:cs typeface="+mn-lt"/>
              </a:rPr>
              <a:t>Immunomodulation</a:t>
            </a:r>
          </a:p>
          <a:p>
            <a:pPr lvl="2" indent="-213995">
              <a:buFont typeface="Arial,Sans-Serif" panose="020B0604020202020204" pitchFamily="34" charset="0"/>
              <a:buChar char="•"/>
            </a:pPr>
            <a:r>
              <a:rPr lang="en-US" dirty="0">
                <a:ea typeface="+mn-lt"/>
                <a:cs typeface="+mn-lt"/>
              </a:rPr>
              <a:t>Immune cells and Lymphoid Tissue </a:t>
            </a:r>
          </a:p>
          <a:p>
            <a:pPr lvl="3" indent="-213995">
              <a:buFont typeface="Arial,Sans-Serif" panose="020B0604020202020204" pitchFamily="34" charset="0"/>
              <a:buChar char="•"/>
            </a:pPr>
            <a:r>
              <a:rPr lang="en-US" dirty="0">
                <a:ea typeface="+mn-lt"/>
                <a:cs typeface="+mn-lt"/>
              </a:rPr>
              <a:t>Regulation of humoral and cell mediated immunity</a:t>
            </a:r>
          </a:p>
          <a:p>
            <a:pPr lvl="3" indent="-213995">
              <a:buFont typeface="Arial,Sans-Serif" panose="020B0604020202020204" pitchFamily="34" charset="0"/>
              <a:buChar char="•"/>
            </a:pPr>
            <a:r>
              <a:rPr lang="en-US" dirty="0">
                <a:ea typeface="+mn-lt"/>
                <a:cs typeface="+mn-lt"/>
              </a:rPr>
              <a:t>Immunosuppression</a:t>
            </a:r>
          </a:p>
          <a:p>
            <a:pPr lvl="3" indent="-213995">
              <a:buFont typeface="Arial,Sans-Serif" panose="020B0604020202020204" pitchFamily="34" charset="0"/>
              <a:buChar char="•"/>
            </a:pPr>
            <a:r>
              <a:rPr lang="en-US" dirty="0">
                <a:ea typeface="+mn-lt"/>
                <a:cs typeface="+mn-lt"/>
              </a:rPr>
              <a:t>Apoptosis</a:t>
            </a:r>
          </a:p>
          <a:p>
            <a:pPr marL="1386205" lvl="3" indent="0">
              <a:buNone/>
            </a:pPr>
            <a:endParaRPr lang="en-US" dirty="0">
              <a:ea typeface="+mn-lt"/>
              <a:cs typeface="+mn-lt"/>
            </a:endParaRPr>
          </a:p>
          <a:p>
            <a:pPr lvl="2" indent="-213995">
              <a:buFont typeface="Arial,Sans-Serif" panose="020B0604020202020204" pitchFamily="34" charset="0"/>
              <a:buChar char="•"/>
            </a:pPr>
            <a:endParaRPr lang="en-US" dirty="0"/>
          </a:p>
        </p:txBody>
      </p:sp>
      <p:pic>
        <p:nvPicPr>
          <p:cNvPr id="6" name="Picture 6">
            <a:extLst>
              <a:ext uri="{FF2B5EF4-FFF2-40B4-BE49-F238E27FC236}">
                <a16:creationId xmlns:a16="http://schemas.microsoft.com/office/drawing/2014/main" id="{2DA76290-53A2-1807-9449-B2C97C491F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410" y="416257"/>
            <a:ext cx="4506578" cy="598745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14794F35-D18F-56B4-C753-82B9075090A7}"/>
              </a:ext>
            </a:extLst>
          </p:cNvPr>
          <p:cNvSpPr txBox="1"/>
          <p:nvPr/>
        </p:nvSpPr>
        <p:spPr>
          <a:xfrm>
            <a:off x="235444" y="6471981"/>
            <a:ext cx="4670558" cy="461665"/>
          </a:xfrm>
          <a:prstGeom prst="rect">
            <a:avLst/>
          </a:prstGeom>
          <a:noFill/>
        </p:spPr>
        <p:txBody>
          <a:bodyPr wrap="square" rtlCol="0">
            <a:spAutoFit/>
          </a:bodyPr>
          <a:lstStyle/>
          <a:p>
            <a:r>
              <a:rPr lang="en-US" sz="1200" b="0" i="0" dirty="0">
                <a:solidFill>
                  <a:srgbClr val="000000"/>
                </a:solidFill>
                <a:effectLst/>
                <a:latin typeface="Calibri" panose="020F0502020204030204" pitchFamily="34" charset="0"/>
                <a:cs typeface="Calibri" panose="020F0502020204030204" pitchFamily="34" charset="0"/>
              </a:rPr>
              <a:t>Howlett AC, Abood ME. CB</a:t>
            </a:r>
            <a:r>
              <a:rPr lang="en-US" sz="1200" b="0" i="0" baseline="-25000" dirty="0">
                <a:solidFill>
                  <a:srgbClr val="000000"/>
                </a:solidFill>
                <a:effectLst/>
                <a:latin typeface="Calibri" panose="020F0502020204030204" pitchFamily="34" charset="0"/>
                <a:cs typeface="Calibri" panose="020F0502020204030204" pitchFamily="34" charset="0"/>
              </a:rPr>
              <a:t>1</a:t>
            </a:r>
            <a:r>
              <a:rPr lang="en-US" sz="1200" b="0" i="0" dirty="0">
                <a:solidFill>
                  <a:srgbClr val="000000"/>
                </a:solidFill>
                <a:effectLst/>
                <a:latin typeface="Calibri" panose="020F0502020204030204" pitchFamily="34" charset="0"/>
                <a:cs typeface="Calibri" panose="020F0502020204030204" pitchFamily="34" charset="0"/>
              </a:rPr>
              <a:t> and CB</a:t>
            </a:r>
            <a:r>
              <a:rPr lang="en-US" sz="1200" b="0" i="0" baseline="-25000" dirty="0">
                <a:solidFill>
                  <a:srgbClr val="000000"/>
                </a:solidFill>
                <a:effectLst/>
                <a:latin typeface="Calibri" panose="020F0502020204030204" pitchFamily="34" charset="0"/>
                <a:cs typeface="Calibri" panose="020F0502020204030204" pitchFamily="34" charset="0"/>
              </a:rPr>
              <a:t>2</a:t>
            </a:r>
            <a:r>
              <a:rPr lang="en-US" sz="1200" b="0" i="0" dirty="0">
                <a:solidFill>
                  <a:srgbClr val="000000"/>
                </a:solidFill>
                <a:effectLst/>
                <a:latin typeface="Calibri" panose="020F0502020204030204" pitchFamily="34" charset="0"/>
                <a:cs typeface="Calibri" panose="020F0502020204030204" pitchFamily="34" charset="0"/>
              </a:rPr>
              <a:t> Receptor Pharmacology. </a:t>
            </a:r>
            <a:r>
              <a:rPr lang="en-US" sz="1200" b="0" i="1" dirty="0">
                <a:solidFill>
                  <a:srgbClr val="000000"/>
                </a:solidFill>
                <a:effectLst/>
                <a:latin typeface="Calibri" panose="020F0502020204030204" pitchFamily="34" charset="0"/>
                <a:cs typeface="Calibri" panose="020F0502020204030204" pitchFamily="34" charset="0"/>
              </a:rPr>
              <a:t>Adv Pharmacol</a:t>
            </a:r>
            <a:r>
              <a:rPr lang="en-US" sz="1200" b="0" i="0" dirty="0">
                <a:solidFill>
                  <a:srgbClr val="000000"/>
                </a:solidFill>
                <a:effectLst/>
                <a:latin typeface="Calibri" panose="020F0502020204030204" pitchFamily="34" charset="0"/>
                <a:cs typeface="Calibri" panose="020F0502020204030204" pitchFamily="34" charset="0"/>
              </a:rPr>
              <a:t>. 2017;80:169-206. doi:10.1016/bs.apha.2017.03.007</a:t>
            </a:r>
            <a:endParaRPr lang="en-US"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985554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68DB4DF6-F474-AC45-8904-FC0D337D6049}"/>
              </a:ext>
            </a:extLst>
          </p:cNvPr>
          <p:cNvSpPr>
            <a:spLocks noGrp="1"/>
          </p:cNvSpPr>
          <p:nvPr>
            <p:ph type="pic" sz="quarter" idx="10"/>
          </p:nvPr>
        </p:nvSpPr>
        <p:spPr/>
      </p:sp>
      <p:sp>
        <p:nvSpPr>
          <p:cNvPr id="3" name="Text Placeholder 2">
            <a:extLst>
              <a:ext uri="{FF2B5EF4-FFF2-40B4-BE49-F238E27FC236}">
                <a16:creationId xmlns:a16="http://schemas.microsoft.com/office/drawing/2014/main" id="{628CE719-9126-6944-9F89-031FFB050346}"/>
              </a:ext>
            </a:extLst>
          </p:cNvPr>
          <p:cNvSpPr>
            <a:spLocks noGrp="1"/>
          </p:cNvSpPr>
          <p:nvPr>
            <p:ph type="body" sz="quarter" idx="11"/>
          </p:nvPr>
        </p:nvSpPr>
        <p:spPr>
          <a:xfrm>
            <a:off x="4517245" y="1668660"/>
            <a:ext cx="7574837" cy="806243"/>
          </a:xfrm>
        </p:spPr>
        <p:txBody>
          <a:bodyPr/>
          <a:lstStyle/>
          <a:p>
            <a:r>
              <a:rPr lang="en-US" i="1" dirty="0">
                <a:ea typeface="+mn-lt"/>
                <a:cs typeface="+mn-lt"/>
              </a:rPr>
              <a:t>Endocannabinoids are endogenous messengers produces on demand from phospholipid precursors in the cellular membrane of post synaptic neurons, glia and other cells.</a:t>
            </a:r>
            <a:endParaRPr lang="en-US" i="1" dirty="0"/>
          </a:p>
        </p:txBody>
      </p:sp>
      <p:sp>
        <p:nvSpPr>
          <p:cNvPr id="4" name="Title 3">
            <a:extLst>
              <a:ext uri="{FF2B5EF4-FFF2-40B4-BE49-F238E27FC236}">
                <a16:creationId xmlns:a16="http://schemas.microsoft.com/office/drawing/2014/main" id="{04E646C4-35C2-1147-9C11-678CCCBF5F18}"/>
              </a:ext>
            </a:extLst>
          </p:cNvPr>
          <p:cNvSpPr>
            <a:spLocks noGrp="1"/>
          </p:cNvSpPr>
          <p:nvPr>
            <p:ph type="title"/>
          </p:nvPr>
        </p:nvSpPr>
        <p:spPr/>
        <p:txBody>
          <a:bodyPr/>
          <a:lstStyle/>
          <a:p>
            <a:r>
              <a:rPr lang="en-US" dirty="0"/>
              <a:t>The Endocannabinoid System</a:t>
            </a:r>
          </a:p>
        </p:txBody>
      </p:sp>
      <p:sp>
        <p:nvSpPr>
          <p:cNvPr id="5" name="Content Placeholder 4">
            <a:extLst>
              <a:ext uri="{FF2B5EF4-FFF2-40B4-BE49-F238E27FC236}">
                <a16:creationId xmlns:a16="http://schemas.microsoft.com/office/drawing/2014/main" id="{DF1F1B9E-C240-7C48-8686-63A9E6074799}"/>
              </a:ext>
            </a:extLst>
          </p:cNvPr>
          <p:cNvSpPr>
            <a:spLocks noGrp="1"/>
          </p:cNvSpPr>
          <p:nvPr>
            <p:ph sz="quarter" idx="15"/>
          </p:nvPr>
        </p:nvSpPr>
        <p:spPr>
          <a:xfrm>
            <a:off x="4637988" y="2556933"/>
            <a:ext cx="7017716" cy="3884810"/>
          </a:xfrm>
        </p:spPr>
        <p:txBody>
          <a:bodyPr/>
          <a:lstStyle/>
          <a:p>
            <a:pPr lvl="1" indent="-213995">
              <a:buFont typeface="Arial,Sans-Serif" panose="020B0604020202020204" pitchFamily="34" charset="0"/>
              <a:buChar char="•"/>
            </a:pPr>
            <a:endParaRPr lang="en-US" sz="2400" dirty="0">
              <a:ea typeface="+mn-lt"/>
              <a:cs typeface="+mn-lt"/>
            </a:endParaRPr>
          </a:p>
          <a:p>
            <a:pPr indent="-213995">
              <a:buFont typeface="Arial,Sans-Serif" panose="020B0604020202020204" pitchFamily="34" charset="0"/>
              <a:buChar char="•"/>
            </a:pPr>
            <a:r>
              <a:rPr lang="en-US" b="1" dirty="0">
                <a:ea typeface="+mn-lt"/>
                <a:cs typeface="+mn-lt"/>
              </a:rPr>
              <a:t>Endocannabinoids</a:t>
            </a:r>
            <a:r>
              <a:rPr lang="en-US" dirty="0">
                <a:ea typeface="+mn-lt"/>
                <a:cs typeface="+mn-lt"/>
              </a:rPr>
              <a:t> </a:t>
            </a:r>
          </a:p>
          <a:p>
            <a:pPr lvl="1" indent="-213995">
              <a:buFont typeface="Arial,Sans-Serif" panose="020B0604020202020204" pitchFamily="34" charset="0"/>
              <a:buChar char="•"/>
            </a:pPr>
            <a:r>
              <a:rPr lang="en-US" sz="2400" dirty="0">
                <a:ea typeface="+mn-lt"/>
                <a:cs typeface="+mn-lt"/>
              </a:rPr>
              <a:t>Anandamide, </a:t>
            </a:r>
            <a:r>
              <a:rPr lang="en-US" dirty="0"/>
              <a:t>N-arachidonoylethanolamine</a:t>
            </a:r>
          </a:p>
          <a:p>
            <a:pPr lvl="2" indent="-213995">
              <a:buFont typeface="Arial,Sans-Serif" panose="020B0604020202020204" pitchFamily="34" charset="0"/>
              <a:buChar char="•"/>
            </a:pPr>
            <a:r>
              <a:rPr lang="en-US" dirty="0"/>
              <a:t>CB1 partial agonist high affinity</a:t>
            </a:r>
          </a:p>
          <a:p>
            <a:pPr lvl="2" indent="-213995">
              <a:buFont typeface="Arial,Sans-Serif" panose="020B0604020202020204" pitchFamily="34" charset="0"/>
              <a:buChar char="•"/>
            </a:pPr>
            <a:r>
              <a:rPr lang="en-US" dirty="0"/>
              <a:t>full agonist of TRPV1</a:t>
            </a:r>
          </a:p>
          <a:p>
            <a:pPr lvl="2" indent="-213995">
              <a:buFont typeface="Arial,Sans-Serif" panose="020B0604020202020204" pitchFamily="34" charset="0"/>
              <a:buChar char="•"/>
            </a:pPr>
            <a:r>
              <a:rPr lang="en-US" dirty="0"/>
              <a:t>Degraded by fatty acid amide hydrolase (FAAH)</a:t>
            </a:r>
            <a:endParaRPr lang="en-US" dirty="0">
              <a:ea typeface="+mn-lt"/>
              <a:cs typeface="+mn-lt"/>
            </a:endParaRPr>
          </a:p>
          <a:p>
            <a:pPr marL="471805" lvl="1" indent="0">
              <a:buNone/>
            </a:pPr>
            <a:endParaRPr lang="en-US" sz="2400" dirty="0">
              <a:ea typeface="+mn-lt"/>
              <a:cs typeface="+mn-lt"/>
            </a:endParaRPr>
          </a:p>
          <a:p>
            <a:pPr lvl="1" indent="-213995">
              <a:buFont typeface="Arial,Sans-Serif" panose="020B0604020202020204" pitchFamily="34" charset="0"/>
              <a:buChar char="•"/>
            </a:pPr>
            <a:r>
              <a:rPr lang="en-US" sz="2400" dirty="0">
                <a:ea typeface="+mn-lt"/>
                <a:cs typeface="+mn-lt"/>
              </a:rPr>
              <a:t>2-AG,  </a:t>
            </a:r>
            <a:r>
              <a:rPr lang="en-US" dirty="0"/>
              <a:t>2-arachidonoylglycerol</a:t>
            </a:r>
          </a:p>
          <a:p>
            <a:pPr lvl="2" indent="-213995">
              <a:buFont typeface="Arial,Sans-Serif" panose="020B0604020202020204" pitchFamily="34" charset="0"/>
              <a:buChar char="•"/>
            </a:pPr>
            <a:r>
              <a:rPr lang="en-US" dirty="0"/>
              <a:t>CB1/CB2 full agonist moderate to low affinity</a:t>
            </a:r>
          </a:p>
          <a:p>
            <a:pPr lvl="2" indent="-213995">
              <a:buFont typeface="Arial,Sans-Serif" panose="020B0604020202020204" pitchFamily="34" charset="0"/>
              <a:buChar char="•"/>
            </a:pPr>
            <a:r>
              <a:rPr lang="en-US" dirty="0"/>
              <a:t>Degraded by monoglyceride lipase (MGL)</a:t>
            </a:r>
          </a:p>
        </p:txBody>
      </p:sp>
      <p:sp>
        <p:nvSpPr>
          <p:cNvPr id="7" name="Slide Number Placeholder 6">
            <a:extLst>
              <a:ext uri="{FF2B5EF4-FFF2-40B4-BE49-F238E27FC236}">
                <a16:creationId xmlns:a16="http://schemas.microsoft.com/office/drawing/2014/main" id="{7AB6AE03-E648-FF43-BF0F-E9F908969A18}"/>
              </a:ext>
            </a:extLst>
          </p:cNvPr>
          <p:cNvSpPr>
            <a:spLocks noGrp="1"/>
          </p:cNvSpPr>
          <p:nvPr>
            <p:ph type="sldNum" sz="quarter" idx="17"/>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7B218E-BD0E-6A49-B8BA-E41967277A8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9" name="Content Placeholder 4" descr="A close up of a map&#10;&#10;Description automatically generated">
            <a:extLst>
              <a:ext uri="{FF2B5EF4-FFF2-40B4-BE49-F238E27FC236}">
                <a16:creationId xmlns:a16="http://schemas.microsoft.com/office/drawing/2014/main" id="{E43D03F2-550C-2349-A8D2-ACA56F239B53}"/>
              </a:ext>
            </a:extLst>
          </p:cNvPr>
          <p:cNvPicPr>
            <a:picLocks noChangeAspect="1"/>
          </p:cNvPicPr>
          <p:nvPr/>
        </p:nvPicPr>
        <p:blipFill>
          <a:blip r:embed="rId3"/>
          <a:stretch>
            <a:fillRect/>
          </a:stretch>
        </p:blipFill>
        <p:spPr bwMode="auto">
          <a:xfrm>
            <a:off x="39688" y="25299"/>
            <a:ext cx="4359965" cy="6807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488702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A close up of a logo&#10;&#10;Description automatically generated">
            <a:extLst>
              <a:ext uri="{FF2B5EF4-FFF2-40B4-BE49-F238E27FC236}">
                <a16:creationId xmlns:a16="http://schemas.microsoft.com/office/drawing/2014/main" id="{0118F964-20A5-2890-26AB-9CA439630AE4}"/>
              </a:ext>
            </a:extLst>
          </p:cNvPr>
          <p:cNvPicPr>
            <a:picLocks noChangeAspect="1"/>
          </p:cNvPicPr>
          <p:nvPr/>
        </p:nvPicPr>
        <p:blipFill>
          <a:blip r:embed="rId3"/>
          <a:stretch>
            <a:fillRect/>
          </a:stretch>
        </p:blipFill>
        <p:spPr>
          <a:xfrm>
            <a:off x="6180081" y="2261360"/>
            <a:ext cx="5908917" cy="4530427"/>
          </a:xfrm>
          <a:prstGeom prst="rect">
            <a:avLst/>
          </a:prstGeom>
          <a:noFill/>
        </p:spPr>
      </p:pic>
      <p:sp>
        <p:nvSpPr>
          <p:cNvPr id="111620" name="Content Placeholder 23">
            <a:extLst>
              <a:ext uri="{FF2B5EF4-FFF2-40B4-BE49-F238E27FC236}">
                <a16:creationId xmlns:a16="http://schemas.microsoft.com/office/drawing/2014/main" id="{91F0FA18-DC97-E74A-937C-414E59B169AF}"/>
              </a:ext>
            </a:extLst>
          </p:cNvPr>
          <p:cNvSpPr>
            <a:spLocks noGrp="1" noChangeArrowheads="1"/>
          </p:cNvSpPr>
          <p:nvPr>
            <p:ph sz="quarter" idx="15"/>
          </p:nvPr>
        </p:nvSpPr>
        <p:spPr>
          <a:xfrm>
            <a:off x="364520" y="508575"/>
            <a:ext cx="5406887" cy="6176948"/>
          </a:xfrm>
        </p:spPr>
        <p:txBody>
          <a:bodyPr wrap="square" anchor="t">
            <a:normAutofit/>
          </a:bodyPr>
          <a:lstStyle/>
          <a:p>
            <a:pPr>
              <a:lnSpc>
                <a:spcPct val="90000"/>
              </a:lnSpc>
            </a:pPr>
            <a:r>
              <a:rPr lang="en-US" altLang="en-US" sz="2800" b="1" dirty="0"/>
              <a:t>THC</a:t>
            </a:r>
            <a:r>
              <a:rPr lang="en-US" altLang="en-US" sz="2800" dirty="0"/>
              <a:t>, </a:t>
            </a:r>
            <a:r>
              <a:rPr lang="en-US" altLang="en-US" sz="2800" i="1" dirty="0"/>
              <a:t>Tetrahydrocannabinol</a:t>
            </a:r>
          </a:p>
          <a:p>
            <a:pPr lvl="1">
              <a:lnSpc>
                <a:spcPct val="90000"/>
              </a:lnSpc>
            </a:pPr>
            <a:r>
              <a:rPr lang="en-US" altLang="en-US" sz="1800" dirty="0"/>
              <a:t>Psychoactive</a:t>
            </a:r>
          </a:p>
          <a:p>
            <a:pPr lvl="1">
              <a:lnSpc>
                <a:spcPct val="90000"/>
              </a:lnSpc>
            </a:pPr>
            <a:r>
              <a:rPr lang="en-US" altLang="en-US" sz="1800" dirty="0"/>
              <a:t>CB1/CB2 agonist</a:t>
            </a:r>
          </a:p>
          <a:p>
            <a:pPr lvl="1">
              <a:lnSpc>
                <a:spcPct val="90000"/>
              </a:lnSpc>
            </a:pPr>
            <a:r>
              <a:rPr lang="en-US" altLang="en-US" sz="1800" dirty="0"/>
              <a:t>Pain, Muscle spasms, Appetite, Nausea</a:t>
            </a:r>
          </a:p>
          <a:p>
            <a:pPr>
              <a:lnSpc>
                <a:spcPct val="90000"/>
              </a:lnSpc>
            </a:pPr>
            <a:r>
              <a:rPr lang="en-US" altLang="en-US" sz="2800" b="1" dirty="0"/>
              <a:t>CBD</a:t>
            </a:r>
            <a:r>
              <a:rPr lang="en-US" altLang="en-US" sz="2800" dirty="0"/>
              <a:t>, </a:t>
            </a:r>
            <a:r>
              <a:rPr lang="en-US" altLang="en-US" sz="2800" i="1" dirty="0"/>
              <a:t>Cannabidiol</a:t>
            </a:r>
          </a:p>
          <a:p>
            <a:pPr lvl="1">
              <a:lnSpc>
                <a:spcPct val="90000"/>
              </a:lnSpc>
            </a:pPr>
            <a:r>
              <a:rPr lang="en-US" altLang="en-US" sz="1800" i="1" dirty="0"/>
              <a:t>Non-Impairing</a:t>
            </a:r>
          </a:p>
          <a:p>
            <a:pPr lvl="1">
              <a:lnSpc>
                <a:spcPct val="90000"/>
              </a:lnSpc>
            </a:pPr>
            <a:r>
              <a:rPr lang="en-US" altLang="en-US" sz="1800" i="1" dirty="0"/>
              <a:t>Antagonizes CB1/CB2 Agonists</a:t>
            </a:r>
          </a:p>
          <a:p>
            <a:pPr lvl="1">
              <a:lnSpc>
                <a:spcPct val="90000"/>
              </a:lnSpc>
            </a:pPr>
            <a:r>
              <a:rPr lang="en-US" altLang="en-US" sz="1800" i="1" dirty="0"/>
              <a:t>5-HT</a:t>
            </a:r>
            <a:r>
              <a:rPr lang="en-US" altLang="en-US" sz="1400" i="1" dirty="0"/>
              <a:t>1a</a:t>
            </a:r>
            <a:r>
              <a:rPr lang="en-US" altLang="en-US" sz="1800" i="1" dirty="0"/>
              <a:t> agonist</a:t>
            </a:r>
          </a:p>
          <a:p>
            <a:pPr lvl="1">
              <a:lnSpc>
                <a:spcPct val="90000"/>
              </a:lnSpc>
            </a:pPr>
            <a:r>
              <a:rPr lang="en-US" altLang="en-US" sz="1800" i="1" dirty="0"/>
              <a:t>TRPV agonist</a:t>
            </a:r>
          </a:p>
          <a:p>
            <a:pPr lvl="1">
              <a:lnSpc>
                <a:spcPct val="90000"/>
              </a:lnSpc>
            </a:pPr>
            <a:r>
              <a:rPr lang="en-US" altLang="en-US" sz="1800" i="1" dirty="0"/>
              <a:t>FAAH inhibitor</a:t>
            </a:r>
          </a:p>
          <a:p>
            <a:pPr lvl="1">
              <a:lnSpc>
                <a:spcPct val="90000"/>
              </a:lnSpc>
            </a:pPr>
            <a:r>
              <a:rPr lang="en-US" altLang="en-US" sz="1800" i="1" dirty="0"/>
              <a:t>Pain, Anxiety, Inflammation, Seizures</a:t>
            </a:r>
          </a:p>
          <a:p>
            <a:pPr>
              <a:lnSpc>
                <a:spcPct val="90000"/>
              </a:lnSpc>
            </a:pPr>
            <a:r>
              <a:rPr lang="en-US" altLang="en-US" sz="2800" b="1" dirty="0"/>
              <a:t>CBN</a:t>
            </a:r>
            <a:r>
              <a:rPr lang="en-US" altLang="en-US" sz="2800" dirty="0"/>
              <a:t>, </a:t>
            </a:r>
            <a:r>
              <a:rPr lang="en-US" altLang="en-US" sz="2800" i="1" dirty="0"/>
              <a:t>Cannabinol</a:t>
            </a:r>
          </a:p>
          <a:p>
            <a:pPr lvl="1">
              <a:lnSpc>
                <a:spcPct val="90000"/>
              </a:lnSpc>
            </a:pPr>
            <a:r>
              <a:rPr lang="en-US" altLang="en-US" sz="1800" i="1" dirty="0"/>
              <a:t>Oxidative product of THC</a:t>
            </a:r>
          </a:p>
          <a:p>
            <a:pPr lvl="1">
              <a:lnSpc>
                <a:spcPct val="90000"/>
              </a:lnSpc>
            </a:pPr>
            <a:r>
              <a:rPr lang="en-US" altLang="en-US" sz="1800" i="1" dirty="0"/>
              <a:t>Synergistic sedative effects</a:t>
            </a:r>
          </a:p>
          <a:p>
            <a:pPr>
              <a:lnSpc>
                <a:spcPct val="90000"/>
              </a:lnSpc>
            </a:pPr>
            <a:r>
              <a:rPr lang="en-US" altLang="en-US" sz="2800" b="1" dirty="0"/>
              <a:t>CBG</a:t>
            </a:r>
            <a:r>
              <a:rPr lang="en-US" altLang="en-US" sz="2800" dirty="0"/>
              <a:t>, </a:t>
            </a:r>
            <a:r>
              <a:rPr lang="en-US" altLang="en-US" sz="2800" i="1" dirty="0"/>
              <a:t>Cannabigerol</a:t>
            </a:r>
            <a:endParaRPr lang="en-US" altLang="en-US" sz="1800" i="1" dirty="0"/>
          </a:p>
          <a:p>
            <a:pPr lvl="1">
              <a:lnSpc>
                <a:spcPct val="90000"/>
              </a:lnSpc>
            </a:pPr>
            <a:r>
              <a:rPr lang="en-US" altLang="en-US" sz="1800" i="1" dirty="0"/>
              <a:t>Pain, Inflammation</a:t>
            </a:r>
          </a:p>
          <a:p>
            <a:pPr marL="0" indent="0">
              <a:lnSpc>
                <a:spcPct val="90000"/>
              </a:lnSpc>
              <a:buNone/>
            </a:pPr>
            <a:endParaRPr lang="en-US" altLang="en-US" sz="2000" i="1" dirty="0"/>
          </a:p>
          <a:p>
            <a:pPr>
              <a:lnSpc>
                <a:spcPct val="90000"/>
              </a:lnSpc>
            </a:pPr>
            <a:endParaRPr lang="en-US" altLang="en-US" sz="1100" i="1" dirty="0"/>
          </a:p>
          <a:p>
            <a:pPr marL="0" indent="0">
              <a:lnSpc>
                <a:spcPct val="90000"/>
              </a:lnSpc>
              <a:buNone/>
            </a:pPr>
            <a:endParaRPr lang="en-US" altLang="en-US" sz="1100" dirty="0"/>
          </a:p>
        </p:txBody>
      </p:sp>
      <p:sp>
        <p:nvSpPr>
          <p:cNvPr id="4" name="TextBox 3">
            <a:extLst>
              <a:ext uri="{FF2B5EF4-FFF2-40B4-BE49-F238E27FC236}">
                <a16:creationId xmlns:a16="http://schemas.microsoft.com/office/drawing/2014/main" id="{50249101-FE1D-8504-8E5C-58496F2717EE}"/>
              </a:ext>
            </a:extLst>
          </p:cNvPr>
          <p:cNvSpPr txBox="1"/>
          <p:nvPr/>
        </p:nvSpPr>
        <p:spPr>
          <a:xfrm>
            <a:off x="6527869" y="302358"/>
            <a:ext cx="6348773" cy="923330"/>
          </a:xfrm>
          <a:prstGeom prst="rect">
            <a:avLst/>
          </a:prstGeom>
          <a:noFill/>
        </p:spPr>
        <p:txBody>
          <a:bodyPr wrap="square">
            <a:spAutoFit/>
          </a:bodyPr>
          <a:lstStyle/>
          <a:p>
            <a:r>
              <a:rPr lang="en-US" altLang="en-US" sz="5400" b="1" dirty="0">
                <a:solidFill>
                  <a:schemeClr val="bg2"/>
                </a:solidFill>
              </a:rPr>
              <a:t>Cannabinoids</a:t>
            </a:r>
            <a:endParaRPr lang="en-US" sz="5400" b="1" dirty="0">
              <a:solidFill>
                <a:schemeClr val="bg2"/>
              </a:solidFill>
            </a:endParaRPr>
          </a:p>
        </p:txBody>
      </p:sp>
    </p:spTree>
    <p:extLst>
      <p:ext uri="{BB962C8B-B14F-4D97-AF65-F5344CB8AC3E}">
        <p14:creationId xmlns:p14="http://schemas.microsoft.com/office/powerpoint/2010/main" val="3270187452"/>
      </p:ext>
    </p:extLst>
  </p:cSld>
  <p:clrMapOvr>
    <a:masterClrMapping/>
  </p:clrMapOvr>
</p:sld>
</file>

<file path=ppt/theme/theme1.xml><?xml version="1.0" encoding="utf-8"?>
<a:theme xmlns:a="http://schemas.openxmlformats.org/drawingml/2006/main" name="ARTMONK 2">
  <a:themeElements>
    <a:clrScheme name="Trulieve">
      <a:dk1>
        <a:srgbClr val="000000"/>
      </a:dk1>
      <a:lt1>
        <a:srgbClr val="FFFFFF"/>
      </a:lt1>
      <a:dk2>
        <a:srgbClr val="000000"/>
      </a:dk2>
      <a:lt2>
        <a:srgbClr val="FFFFFF"/>
      </a:lt2>
      <a:accent1>
        <a:srgbClr val="4E9D2E"/>
      </a:accent1>
      <a:accent2>
        <a:srgbClr val="6ABE4A"/>
      </a:accent2>
      <a:accent3>
        <a:srgbClr val="93D502"/>
      </a:accent3>
      <a:accent4>
        <a:srgbClr val="256040"/>
      </a:accent4>
      <a:accent5>
        <a:srgbClr val="C2D302"/>
      </a:accent5>
      <a:accent6>
        <a:srgbClr val="646569"/>
      </a:accent6>
      <a:hlink>
        <a:srgbClr val="0071CE"/>
      </a:hlink>
      <a:folHlink>
        <a:srgbClr val="97D9EC"/>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80221 Trulieve_PPT_Template (1)" id="{AF6BCCC1-76CD-8640-9C0C-7F56F43DAEA5}" vid="{7D49E1C7-F7B1-724F-A763-CFE25397A86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20009</TotalTime>
  <Words>3285</Words>
  <Application>Microsoft Office PowerPoint</Application>
  <PresentationFormat>Widescreen</PresentationFormat>
  <Paragraphs>425</Paragraphs>
  <Slides>31</Slides>
  <Notes>29</Notes>
  <HiddenSlides>0</HiddenSlides>
  <MMClips>0</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31</vt:i4>
      </vt:variant>
    </vt:vector>
  </HeadingPairs>
  <TitlesOfParts>
    <vt:vector size="47" baseType="lpstr">
      <vt:lpstr>Arial</vt:lpstr>
      <vt:lpstr>Arial,Sans-Serif</vt:lpstr>
      <vt:lpstr>AvenirNext LT Pro Medium</vt:lpstr>
      <vt:lpstr>BlinkMacSystemFont</vt:lpstr>
      <vt:lpstr>Book Antiqua</vt:lpstr>
      <vt:lpstr>Bookman Old Style</vt:lpstr>
      <vt:lpstr>Calibri</vt:lpstr>
      <vt:lpstr>Calibri Light</vt:lpstr>
      <vt:lpstr>Cambria</vt:lpstr>
      <vt:lpstr>Century Gothic</vt:lpstr>
      <vt:lpstr>Helvetica</vt:lpstr>
      <vt:lpstr>Palatino</vt:lpstr>
      <vt:lpstr>Roboto</vt:lpstr>
      <vt:lpstr>System Font Regular</vt:lpstr>
      <vt:lpstr>ARTMONK 2</vt:lpstr>
      <vt:lpstr>Office Theme</vt:lpstr>
      <vt:lpstr>Medical Cannabis  </vt:lpstr>
      <vt:lpstr>PowerPoint Presentation</vt:lpstr>
      <vt:lpstr>Bactria Margiana  2300–1700 BCE</vt:lpstr>
      <vt:lpstr>EARLY CANNABIS DISPENSARY</vt:lpstr>
      <vt:lpstr>Cannabis Sativa L.</vt:lpstr>
      <vt:lpstr>Cannabis Sativa L.</vt:lpstr>
      <vt:lpstr>The Endocannabinoid System</vt:lpstr>
      <vt:lpstr>The Endocannabinoid System</vt:lpstr>
      <vt:lpstr>PowerPoint Presentation</vt:lpstr>
      <vt:lpstr>PowerPoint Presentation</vt:lpstr>
      <vt:lpstr>PowerPoint Presentation</vt:lpstr>
      <vt:lpstr>AMERICAN HISTORY  </vt:lpstr>
      <vt:lpstr>PowerPoint Presentation</vt:lpstr>
      <vt:lpstr>PowerPoint Presentation</vt:lpstr>
      <vt:lpstr>PowerPoint Presentation</vt:lpstr>
      <vt:lpstr>PowerPoint Presentation</vt:lpstr>
      <vt:lpstr>Flower</vt:lpstr>
      <vt:lpstr>Concentrates</vt:lpstr>
      <vt:lpstr>Formulations</vt:lpstr>
      <vt:lpstr>Formulations Cont’d</vt:lpstr>
      <vt:lpstr> Routes of Administration</vt:lpstr>
      <vt:lpstr> Routes of Administration Cont’d</vt:lpstr>
      <vt:lpstr> Routes of Administration Cont’d</vt:lpstr>
      <vt:lpstr> Routes of Administration Cont’d</vt:lpstr>
      <vt:lpstr>PowerPoint Presentation</vt:lpstr>
      <vt:lpstr>PowerPoint Presentation</vt:lpstr>
      <vt:lpstr>PowerPoint Presentation</vt:lpstr>
      <vt:lpstr>PowerPoint Presentation</vt:lpstr>
      <vt:lpstr>PowerPoint Presentation</vt:lpstr>
      <vt:lpstr>PowerPoint Presentation</vt:lpstr>
      <vt:lpstr>Medical Cannabis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William Troutt</dc:creator>
  <cp:lastModifiedBy>Matt Walker</cp:lastModifiedBy>
  <cp:revision>29</cp:revision>
  <dcterms:created xsi:type="dcterms:W3CDTF">2022-05-31T02:32:27Z</dcterms:created>
  <dcterms:modified xsi:type="dcterms:W3CDTF">2022-11-07T13:03:40Z</dcterms:modified>
</cp:coreProperties>
</file>