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1" r:id="rId2"/>
  </p:sldMasterIdLst>
  <p:notesMasterIdLst>
    <p:notesMasterId r:id="rId34"/>
  </p:notesMasterIdLst>
  <p:handoutMasterIdLst>
    <p:handoutMasterId r:id="rId35"/>
  </p:handoutMasterIdLst>
  <p:sldIdLst>
    <p:sldId id="1003" r:id="rId3"/>
    <p:sldId id="1070" r:id="rId4"/>
    <p:sldId id="1106" r:id="rId5"/>
    <p:sldId id="483" r:id="rId6"/>
    <p:sldId id="1044" r:id="rId7"/>
    <p:sldId id="1079" r:id="rId8"/>
    <p:sldId id="1105" r:id="rId9"/>
    <p:sldId id="1102" r:id="rId10"/>
    <p:sldId id="1103" r:id="rId11"/>
    <p:sldId id="1101" r:id="rId12"/>
    <p:sldId id="270" r:id="rId13"/>
    <p:sldId id="258" r:id="rId14"/>
    <p:sldId id="1098" r:id="rId15"/>
    <p:sldId id="1096" r:id="rId16"/>
    <p:sldId id="1097" r:id="rId17"/>
    <p:sldId id="1093" r:id="rId18"/>
    <p:sldId id="1099" r:id="rId19"/>
    <p:sldId id="1100" r:id="rId20"/>
    <p:sldId id="1063" r:id="rId21"/>
    <p:sldId id="1065" r:id="rId22"/>
    <p:sldId id="1042" r:id="rId23"/>
    <p:sldId id="1053" r:id="rId24"/>
    <p:sldId id="1073" r:id="rId25"/>
    <p:sldId id="1085" r:id="rId26"/>
    <p:sldId id="1086" r:id="rId27"/>
    <p:sldId id="1090" r:id="rId28"/>
    <p:sldId id="1088" r:id="rId29"/>
    <p:sldId id="1095" r:id="rId30"/>
    <p:sldId id="1091" r:id="rId31"/>
    <p:sldId id="1092" r:id="rId32"/>
    <p:sldId id="1107" r:id="rId33"/>
  </p:sldIdLst>
  <p:sldSz cx="12192000" cy="6858000"/>
  <p:notesSz cx="9236075" cy="6950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81" autoAdjust="0"/>
    <p:restoredTop sz="85031" autoAdjust="0"/>
  </p:normalViewPr>
  <p:slideViewPr>
    <p:cSldViewPr snapToGrid="0">
      <p:cViewPr varScale="1">
        <p:scale>
          <a:sx n="95" d="100"/>
          <a:sy n="95" d="100"/>
        </p:scale>
        <p:origin x="89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B93CEF1-22B3-887D-0E2A-792E83C05D38}"/>
              </a:ext>
            </a:extLst>
          </p:cNvPr>
          <p:cNvSpPr>
            <a:spLocks noGrp="1"/>
          </p:cNvSpPr>
          <p:nvPr>
            <p:ph type="hdr" sz="quarter"/>
          </p:nvPr>
        </p:nvSpPr>
        <p:spPr>
          <a:xfrm>
            <a:off x="0" y="0"/>
            <a:ext cx="4002299" cy="349113"/>
          </a:xfrm>
          <a:prstGeom prst="rect">
            <a:avLst/>
          </a:prstGeom>
        </p:spPr>
        <p:txBody>
          <a:bodyPr vert="horz" lIns="92492" tIns="46246" rIns="92492" bIns="46246" rtlCol="0"/>
          <a:lstStyle>
            <a:lvl1pPr algn="l">
              <a:defRPr sz="1200"/>
            </a:lvl1pPr>
          </a:lstStyle>
          <a:p>
            <a:endParaRPr lang="en-US"/>
          </a:p>
        </p:txBody>
      </p:sp>
      <p:sp>
        <p:nvSpPr>
          <p:cNvPr id="3" name="Date Placeholder 2">
            <a:extLst>
              <a:ext uri="{FF2B5EF4-FFF2-40B4-BE49-F238E27FC236}">
                <a16:creationId xmlns:a16="http://schemas.microsoft.com/office/drawing/2014/main" id="{4EAC54DA-9DCC-714C-F3BC-583D3246BA02}"/>
              </a:ext>
            </a:extLst>
          </p:cNvPr>
          <p:cNvSpPr>
            <a:spLocks noGrp="1"/>
          </p:cNvSpPr>
          <p:nvPr>
            <p:ph type="dt" sz="quarter" idx="1"/>
          </p:nvPr>
        </p:nvSpPr>
        <p:spPr>
          <a:xfrm>
            <a:off x="5232173" y="0"/>
            <a:ext cx="4002299" cy="349113"/>
          </a:xfrm>
          <a:prstGeom prst="rect">
            <a:avLst/>
          </a:prstGeom>
        </p:spPr>
        <p:txBody>
          <a:bodyPr vert="horz" lIns="92492" tIns="46246" rIns="92492" bIns="46246" rtlCol="0"/>
          <a:lstStyle>
            <a:lvl1pPr algn="r">
              <a:defRPr sz="1200"/>
            </a:lvl1pPr>
          </a:lstStyle>
          <a:p>
            <a:endParaRPr lang="en-US"/>
          </a:p>
        </p:txBody>
      </p:sp>
      <p:sp>
        <p:nvSpPr>
          <p:cNvPr id="4" name="Footer Placeholder 3">
            <a:extLst>
              <a:ext uri="{FF2B5EF4-FFF2-40B4-BE49-F238E27FC236}">
                <a16:creationId xmlns:a16="http://schemas.microsoft.com/office/drawing/2014/main" id="{48214E4C-6533-36E3-6C93-1A6E5270455B}"/>
              </a:ext>
            </a:extLst>
          </p:cNvPr>
          <p:cNvSpPr>
            <a:spLocks noGrp="1"/>
          </p:cNvSpPr>
          <p:nvPr>
            <p:ph type="ftr" sz="quarter" idx="2"/>
          </p:nvPr>
        </p:nvSpPr>
        <p:spPr>
          <a:xfrm>
            <a:off x="0" y="6600963"/>
            <a:ext cx="4002299" cy="349112"/>
          </a:xfrm>
          <a:prstGeom prst="rect">
            <a:avLst/>
          </a:prstGeom>
        </p:spPr>
        <p:txBody>
          <a:bodyPr vert="horz" lIns="92492" tIns="46246" rIns="92492" bIns="46246"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8D48992-51E4-2D95-D9CD-3B72CF50D469}"/>
              </a:ext>
            </a:extLst>
          </p:cNvPr>
          <p:cNvSpPr>
            <a:spLocks noGrp="1"/>
          </p:cNvSpPr>
          <p:nvPr>
            <p:ph type="sldNum" sz="quarter" idx="3"/>
          </p:nvPr>
        </p:nvSpPr>
        <p:spPr>
          <a:xfrm>
            <a:off x="5232173" y="6600963"/>
            <a:ext cx="4002299" cy="349112"/>
          </a:xfrm>
          <a:prstGeom prst="rect">
            <a:avLst/>
          </a:prstGeom>
        </p:spPr>
        <p:txBody>
          <a:bodyPr vert="horz" lIns="92492" tIns="46246" rIns="92492" bIns="46246" rtlCol="0" anchor="b"/>
          <a:lstStyle>
            <a:lvl1pPr algn="r">
              <a:defRPr sz="1200"/>
            </a:lvl1pPr>
          </a:lstStyle>
          <a:p>
            <a:fld id="{AAFEB11E-1FC6-4BCE-846B-459825F2C6F8}" type="slidenum">
              <a:rPr lang="en-US" smtClean="0"/>
              <a:t>‹#›</a:t>
            </a:fld>
            <a:endParaRPr lang="en-US"/>
          </a:p>
        </p:txBody>
      </p:sp>
    </p:spTree>
    <p:extLst>
      <p:ext uri="{BB962C8B-B14F-4D97-AF65-F5344CB8AC3E}">
        <p14:creationId xmlns:p14="http://schemas.microsoft.com/office/powerpoint/2010/main" val="2407930898"/>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02299" cy="348711"/>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5231639" y="0"/>
            <a:ext cx="4002299" cy="348711"/>
          </a:xfrm>
          <a:prstGeom prst="rect">
            <a:avLst/>
          </a:prstGeom>
        </p:spPr>
        <p:txBody>
          <a:bodyPr vert="horz" lIns="92492" tIns="46246" rIns="92492" bIns="46246" rtlCol="0"/>
          <a:lstStyle>
            <a:lvl1pPr algn="r">
              <a:defRPr sz="1200"/>
            </a:lvl1pPr>
          </a:lstStyle>
          <a:p>
            <a:endParaRPr lang="en-US"/>
          </a:p>
        </p:txBody>
      </p:sp>
      <p:sp>
        <p:nvSpPr>
          <p:cNvPr id="4" name="Slide Image Placeholder 3"/>
          <p:cNvSpPr>
            <a:spLocks noGrp="1" noRot="1" noChangeAspect="1"/>
          </p:cNvSpPr>
          <p:nvPr>
            <p:ph type="sldImg" idx="2"/>
          </p:nvPr>
        </p:nvSpPr>
        <p:spPr>
          <a:xfrm>
            <a:off x="2533650" y="868363"/>
            <a:ext cx="4168775" cy="2346325"/>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923608" y="3344723"/>
            <a:ext cx="7388860" cy="2736593"/>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01365"/>
            <a:ext cx="4002299" cy="348710"/>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5231639" y="6601365"/>
            <a:ext cx="4002299" cy="348710"/>
          </a:xfrm>
          <a:prstGeom prst="rect">
            <a:avLst/>
          </a:prstGeom>
        </p:spPr>
        <p:txBody>
          <a:bodyPr vert="horz" lIns="92492" tIns="46246" rIns="92492" bIns="46246" rtlCol="0" anchor="b"/>
          <a:lstStyle>
            <a:lvl1pPr algn="r">
              <a:defRPr sz="1200"/>
            </a:lvl1pPr>
          </a:lstStyle>
          <a:p>
            <a:fld id="{388DBD1B-9D0D-40C8-B630-742D51174CD7}" type="slidenum">
              <a:rPr lang="en-US" smtClean="0"/>
              <a:t>‹#›</a:t>
            </a:fld>
            <a:endParaRPr lang="en-US"/>
          </a:p>
        </p:txBody>
      </p:sp>
    </p:spTree>
    <p:extLst>
      <p:ext uri="{BB962C8B-B14F-4D97-AF65-F5344CB8AC3E}">
        <p14:creationId xmlns:p14="http://schemas.microsoft.com/office/powerpoint/2010/main" val="2388638617"/>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5" name="Date Placeholder 4">
            <a:extLst>
              <a:ext uri="{FF2B5EF4-FFF2-40B4-BE49-F238E27FC236}">
                <a16:creationId xmlns:a16="http://schemas.microsoft.com/office/drawing/2014/main" id="{921C39B5-9E96-9725-1F97-80B1FA7A4E8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50336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73AD39BA-AC1A-B0AB-D48E-81946D1542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189547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243EE55A-B6A2-7BA2-F336-845508B38AF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75404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08393DCB-45D7-6865-5C2A-27028E591D4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89553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00A359AA-ED50-DD3D-0BE7-5AF0EBF2016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5143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sz="1800" dirty="0">
                <a:latin typeface="Calibri" panose="020F0502020204030204" pitchFamily="34" charset="0"/>
                <a:ea typeface="Calibri" panose="020F0502020204030204" pitchFamily="34" charset="0"/>
                <a:cs typeface="Times New Roman" panose="02020603050405020304" pitchFamily="18" charset="0"/>
              </a:rPr>
              <a:t>Studies show that patients are using a variety of cannabis products and modes of administration but knowledge of THC and potency levels are low.</a:t>
            </a:r>
          </a:p>
          <a:p>
            <a:endParaRPr lang="en-US" dirty="0"/>
          </a:p>
        </p:txBody>
      </p:sp>
      <p:sp>
        <p:nvSpPr>
          <p:cNvPr id="5" name="Date Placeholder 4">
            <a:extLst>
              <a:ext uri="{FF2B5EF4-FFF2-40B4-BE49-F238E27FC236}">
                <a16:creationId xmlns:a16="http://schemas.microsoft.com/office/drawing/2014/main" id="{A124F09D-CCB0-8505-7606-19113D29BBD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581121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Calibri" panose="020F0502020204030204" pitchFamily="34" charset="0"/>
                <a:ea typeface="Calibri" panose="020F0502020204030204" pitchFamily="34" charset="0"/>
                <a:cs typeface="Times New Roman" panose="02020603050405020304" pitchFamily="18" charset="0"/>
              </a:rPr>
              <a:t>THC dominant Type 1 chemotype is the most common and available flower variety at dispensaries</a:t>
            </a:r>
          </a:p>
          <a:p>
            <a:pPr defTabSz="924916">
              <a:defRPr/>
            </a:pPr>
            <a:r>
              <a:rPr lang="en-US" sz="1800" dirty="0">
                <a:latin typeface="Calibri" panose="020F0502020204030204" pitchFamily="34" charset="0"/>
                <a:ea typeface="Calibri" panose="020F0502020204030204" pitchFamily="34" charset="0"/>
                <a:cs typeface="Times New Roman" panose="02020603050405020304" pitchFamily="18" charset="0"/>
              </a:rPr>
              <a:t>Flower is most commonly inhaled but may be consumed orally.</a:t>
            </a:r>
          </a:p>
          <a:p>
            <a:r>
              <a:rPr lang="en-US" dirty="0"/>
              <a:t>Routes of Admin</a:t>
            </a:r>
          </a:p>
          <a:p>
            <a:r>
              <a:rPr lang="en-US" dirty="0"/>
              <a:t>Oral – raw </a:t>
            </a:r>
          </a:p>
          <a:p>
            <a:r>
              <a:rPr lang="en-US" dirty="0"/>
              <a:t>Cann Acids</a:t>
            </a:r>
          </a:p>
          <a:p>
            <a:r>
              <a:rPr lang="en-US" dirty="0"/>
              <a:t>Or heated</a:t>
            </a:r>
          </a:p>
          <a:p>
            <a:r>
              <a:rPr lang="en-US" dirty="0"/>
              <a:t>Tea</a:t>
            </a:r>
          </a:p>
        </p:txBody>
      </p:sp>
      <p:sp>
        <p:nvSpPr>
          <p:cNvPr id="5" name="Date Placeholder 4">
            <a:extLst>
              <a:ext uri="{FF2B5EF4-FFF2-40B4-BE49-F238E27FC236}">
                <a16:creationId xmlns:a16="http://schemas.microsoft.com/office/drawing/2014/main" id="{6AB864E3-0F28-9108-0F10-8ADF46FDADE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49864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panose="020F0502020204030204" pitchFamily="34" charset="0"/>
                <a:ea typeface="Calibri" panose="020F0502020204030204" pitchFamily="34" charset="0"/>
                <a:cs typeface="Times New Roman" panose="02020603050405020304" pitchFamily="18" charset="0"/>
              </a:rPr>
              <a:t>Concentrate Extractions are the most versatile form of the medicine and can be administered through inhalation, orally and topically</a:t>
            </a:r>
          </a:p>
          <a:p>
            <a:r>
              <a:rPr lang="en-US" dirty="0"/>
              <a:t>Label cartridges with sharpie</a:t>
            </a:r>
          </a:p>
        </p:txBody>
      </p:sp>
      <p:sp>
        <p:nvSpPr>
          <p:cNvPr id="5" name="Date Placeholder 4">
            <a:extLst>
              <a:ext uri="{FF2B5EF4-FFF2-40B4-BE49-F238E27FC236}">
                <a16:creationId xmlns:a16="http://schemas.microsoft.com/office/drawing/2014/main" id="{107ED4DB-48BD-4B2C-B02E-EBD2CB7DDEB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864810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9"/>
              </a:spcAft>
            </a:pPr>
            <a:r>
              <a:rPr lang="en-US" sz="18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9"/>
              </a:spcAft>
            </a:pPr>
            <a:r>
              <a:rPr lang="en-US" sz="1800" dirty="0">
                <a:latin typeface="Calibri" panose="020F0502020204030204" pitchFamily="34" charset="0"/>
                <a:ea typeface="Calibri" panose="020F0502020204030204" pitchFamily="34" charset="0"/>
                <a:cs typeface="Times New Roman" panose="02020603050405020304" pitchFamily="18" charset="0"/>
              </a:rPr>
              <a:t>Tinctures are traditionally ethanol extractions but in dispensaries are found most commonly suspended in vegetable glycerin or fractionated coconut oil known as MCT – medium chain triglycerides.</a:t>
            </a:r>
          </a:p>
          <a:p>
            <a:pPr defTabSz="924916">
              <a:defRPr/>
            </a:pPr>
            <a:r>
              <a:rPr lang="en-US" sz="1800" dirty="0">
                <a:latin typeface="Calibri" panose="020F0502020204030204" pitchFamily="34" charset="0"/>
                <a:ea typeface="Calibri" panose="020F0502020204030204" pitchFamily="34" charset="0"/>
                <a:cs typeface="Times New Roman" panose="02020603050405020304" pitchFamily="18" charset="0"/>
              </a:rPr>
              <a:t>1oz/ 30ml bottles are most common with approximately 40 drops/milliliter or dropper.  500mg of cannabinoids per oz is a middle of the road potency with TYPE 1,2,3 chemotypes readily available.  </a:t>
            </a:r>
          </a:p>
          <a:p>
            <a:endParaRPr lang="en-US" dirty="0"/>
          </a:p>
        </p:txBody>
      </p:sp>
      <p:sp>
        <p:nvSpPr>
          <p:cNvPr id="5" name="Date Placeholder 4">
            <a:extLst>
              <a:ext uri="{FF2B5EF4-FFF2-40B4-BE49-F238E27FC236}">
                <a16:creationId xmlns:a16="http://schemas.microsoft.com/office/drawing/2014/main" id="{E1D6ECA7-616F-E76B-F213-471FE12D07F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26459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9"/>
              </a:spcAft>
            </a:pPr>
            <a:r>
              <a:rPr lang="en-US" sz="1800" dirty="0">
                <a:latin typeface="Calibri" panose="020F0502020204030204" pitchFamily="34" charset="0"/>
                <a:ea typeface="Calibri" panose="020F0502020204030204" pitchFamily="34" charset="0"/>
                <a:cs typeface="Times New Roman" panose="02020603050405020304" pitchFamily="18" charset="0"/>
              </a:rPr>
              <a:t>Cannabinoids in topicals may be labeled by mg per container or percent content.  I ask patients to quantify dose by a dime sized dollop. </a:t>
            </a:r>
          </a:p>
          <a:p>
            <a:pPr>
              <a:lnSpc>
                <a:spcPct val="107000"/>
              </a:lnSpc>
              <a:spcAft>
                <a:spcPts val="809"/>
              </a:spcAft>
            </a:pPr>
            <a:r>
              <a:rPr lang="en-US" sz="1800" dirty="0">
                <a:latin typeface="Calibri" panose="020F0502020204030204" pitchFamily="34" charset="0"/>
                <a:ea typeface="Calibri" panose="020F0502020204030204" pitchFamily="34" charset="0"/>
                <a:cs typeface="Times New Roman" panose="02020603050405020304" pitchFamily="18" charset="0"/>
              </a:rPr>
              <a:t>Dermal lotions salves and balms are available without systemic effects and gels and transdermal patches with permeability enhancers are designed for systemic effects.  </a:t>
            </a:r>
          </a:p>
          <a:p>
            <a:endParaRPr lang="en-US" dirty="0"/>
          </a:p>
          <a:p>
            <a:r>
              <a:rPr lang="en-US" dirty="0"/>
              <a:t>Transdermal penetration Enhancers</a:t>
            </a:r>
          </a:p>
          <a:p>
            <a:r>
              <a:rPr lang="en-US" dirty="0"/>
              <a:t>propylene glycol  </a:t>
            </a:r>
          </a:p>
        </p:txBody>
      </p:sp>
      <p:sp>
        <p:nvSpPr>
          <p:cNvPr id="5" name="Date Placeholder 4">
            <a:extLst>
              <a:ext uri="{FF2B5EF4-FFF2-40B4-BE49-F238E27FC236}">
                <a16:creationId xmlns:a16="http://schemas.microsoft.com/office/drawing/2014/main" id="{1DA7EEE2-078E-9FCE-4FEF-655DC19896E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367414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sz="1800" dirty="0">
                <a:latin typeface="Calibri" panose="020F0502020204030204" pitchFamily="34" charset="0"/>
                <a:ea typeface="Calibri" panose="020F0502020204030204" pitchFamily="34" charset="0"/>
                <a:cs typeface="Times New Roman" panose="02020603050405020304" pitchFamily="18" charset="0"/>
              </a:rPr>
              <a:t>Inhalation has the greatest bioavailability with a range of 2-56%, 10- 35% in experienced users.</a:t>
            </a:r>
          </a:p>
          <a:p>
            <a:endParaRPr lang="en-US" dirty="0"/>
          </a:p>
          <a:p>
            <a:pPr defTabSz="924916">
              <a:defRPr/>
            </a:pPr>
            <a:r>
              <a:rPr lang="en-US" sz="1800" dirty="0">
                <a:latin typeface="Calibri" panose="020F0502020204030204" pitchFamily="34" charset="0"/>
                <a:ea typeface="Calibri" panose="020F0502020204030204" pitchFamily="34" charset="0"/>
                <a:cs typeface="Times New Roman" panose="02020603050405020304" pitchFamily="18" charset="0"/>
              </a:rPr>
              <a:t>The quick onset of seconds to 10 minute allows patients to easily evaluate the desired dose with a relatively short duration of approximately 2-4 hours.</a:t>
            </a:r>
          </a:p>
          <a:p>
            <a:endParaRPr lang="en-US" dirty="0"/>
          </a:p>
        </p:txBody>
      </p:sp>
      <p:sp>
        <p:nvSpPr>
          <p:cNvPr id="5" name="Date Placeholder 4">
            <a:extLst>
              <a:ext uri="{FF2B5EF4-FFF2-40B4-BE49-F238E27FC236}">
                <a16:creationId xmlns:a16="http://schemas.microsoft.com/office/drawing/2014/main" id="{89BAA799-9645-0620-E9A8-4476C14C643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50176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4FBBC919-6E8E-D5B6-25BD-4B9D2A425AE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7437667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9"/>
              </a:spcAft>
            </a:pPr>
            <a:r>
              <a:rPr lang="en-US" sz="1800" dirty="0">
                <a:latin typeface="Calibri" panose="020F0502020204030204" pitchFamily="34" charset="0"/>
                <a:ea typeface="Calibri" panose="020F0502020204030204" pitchFamily="34" charset="0"/>
                <a:cs typeface="Times New Roman" panose="02020603050405020304" pitchFamily="18" charset="0"/>
              </a:rPr>
              <a:t>There is a low bioavailability of 4-12% and large interindividual variability with oral dosing.  onset ranges from 1-3 hours and duration 6-8+ depending on the dose.</a:t>
            </a:r>
          </a:p>
          <a:p>
            <a:pPr>
              <a:lnSpc>
                <a:spcPct val="107000"/>
              </a:lnSpc>
              <a:spcAft>
                <a:spcPts val="809"/>
              </a:spcAft>
            </a:pPr>
            <a:r>
              <a:rPr lang="en-US" sz="1800" dirty="0">
                <a:latin typeface="Calibri" panose="020F0502020204030204" pitchFamily="34" charset="0"/>
                <a:ea typeface="Calibri" panose="020F0502020204030204" pitchFamily="34" charset="0"/>
                <a:cs typeface="Times New Roman" panose="02020603050405020304" pitchFamily="18" charset="0"/>
              </a:rPr>
              <a:t>Significant degradation is assumed to occur in stomach acids contributing to low bioavailability.</a:t>
            </a:r>
          </a:p>
          <a:p>
            <a:endParaRPr lang="en-US" dirty="0"/>
          </a:p>
        </p:txBody>
      </p:sp>
      <p:sp>
        <p:nvSpPr>
          <p:cNvPr id="5" name="Date Placeholder 4">
            <a:extLst>
              <a:ext uri="{FF2B5EF4-FFF2-40B4-BE49-F238E27FC236}">
                <a16:creationId xmlns:a16="http://schemas.microsoft.com/office/drawing/2014/main" id="{C7E4AB60-A028-4919-EC70-AF45E8DBE74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396732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sz="1800" dirty="0">
                <a:latin typeface="Calibri" panose="020F0502020204030204" pitchFamily="34" charset="0"/>
                <a:ea typeface="Calibri" panose="020F0502020204030204" pitchFamily="34" charset="0"/>
                <a:cs typeface="Times New Roman" panose="02020603050405020304" pitchFamily="18" charset="0"/>
              </a:rPr>
              <a:t>Sublingual and nanotechnology are methods of improving the low bioavailability and slow onset times of oral dosing.  Onset times of sublingual has been reported as quick as 15 minutes and nano emulsions allow for water soluble powder formulas to improve bioavailability.</a:t>
            </a:r>
          </a:p>
          <a:p>
            <a:endParaRPr lang="en-US" dirty="0"/>
          </a:p>
        </p:txBody>
      </p:sp>
      <p:sp>
        <p:nvSpPr>
          <p:cNvPr id="5" name="Date Placeholder 4">
            <a:extLst>
              <a:ext uri="{FF2B5EF4-FFF2-40B4-BE49-F238E27FC236}">
                <a16:creationId xmlns:a16="http://schemas.microsoft.com/office/drawing/2014/main" id="{CF0C2687-D221-F1FC-BCC5-132A5E85474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463246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Calibri" panose="020F0502020204030204" pitchFamily="34" charset="0"/>
                <a:ea typeface="Calibri" panose="020F0502020204030204" pitchFamily="34" charset="0"/>
                <a:cs typeface="Times New Roman" panose="02020603050405020304" pitchFamily="18" charset="0"/>
              </a:rPr>
              <a:t>Intranasal administration is also a good option for improving onset and bioavailability.  Especially for patients like children that are not candidates for inhalation but need a fast acting medicine</a:t>
            </a:r>
          </a:p>
          <a:p>
            <a:endParaRPr lang="en-US" sz="1800" dirty="0">
              <a:latin typeface="Calibri" panose="020F0502020204030204" pitchFamily="34" charset="0"/>
              <a:cs typeface="Times New Roman" panose="02020603050405020304" pitchFamily="18" charset="0"/>
            </a:endParaRPr>
          </a:p>
          <a:p>
            <a:pPr defTabSz="924916">
              <a:defRPr/>
            </a:pPr>
            <a:r>
              <a:rPr lang="en-US" sz="1800" dirty="0">
                <a:latin typeface="Calibri" panose="020F0502020204030204" pitchFamily="34" charset="0"/>
                <a:ea typeface="Calibri" panose="020F0502020204030204" pitchFamily="34" charset="0"/>
                <a:cs typeface="Times New Roman" panose="02020603050405020304" pitchFamily="18" charset="0"/>
              </a:rPr>
              <a:t>Suppositories are great for local conditions but have very low bioavailability unless chemically altered such as in a hemi succinate preparation that is not found commercially.</a:t>
            </a:r>
          </a:p>
          <a:p>
            <a:pPr defTabSz="924916">
              <a:defRP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defTabSz="924916">
              <a:defRPr/>
            </a:pPr>
            <a:r>
              <a:rPr lang="en-US" sz="1800" dirty="0">
                <a:latin typeface="Calibri" panose="020F0502020204030204" pitchFamily="34" charset="0"/>
                <a:ea typeface="Calibri" panose="020F0502020204030204" pitchFamily="34" charset="0"/>
                <a:cs typeface="Times New Roman" panose="02020603050405020304" pitchFamily="18" charset="0"/>
              </a:rPr>
              <a:t>Not common</a:t>
            </a:r>
          </a:p>
          <a:p>
            <a:endParaRPr lang="en-US" dirty="0"/>
          </a:p>
        </p:txBody>
      </p:sp>
      <p:sp>
        <p:nvSpPr>
          <p:cNvPr id="5" name="Date Placeholder 4">
            <a:extLst>
              <a:ext uri="{FF2B5EF4-FFF2-40B4-BE49-F238E27FC236}">
                <a16:creationId xmlns:a16="http://schemas.microsoft.com/office/drawing/2014/main" id="{7CB76C78-3797-DC88-FE38-FE32298E2C1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199097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CBD drug interactions Clobazam</a:t>
            </a:r>
          </a:p>
        </p:txBody>
      </p:sp>
      <p:sp>
        <p:nvSpPr>
          <p:cNvPr id="5" name="Date Placeholder 4">
            <a:extLst>
              <a:ext uri="{FF2B5EF4-FFF2-40B4-BE49-F238E27FC236}">
                <a16:creationId xmlns:a16="http://schemas.microsoft.com/office/drawing/2014/main" id="{D37A3679-B4C8-38E4-F0D8-8C1E3A8AD17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689212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sz="1800" dirty="0">
                <a:latin typeface="Calibri" panose="020F0502020204030204" pitchFamily="34" charset="0"/>
                <a:ea typeface="Calibri" panose="020F0502020204030204" pitchFamily="34" charset="0"/>
                <a:cs typeface="Times New Roman" panose="02020603050405020304" pitchFamily="18" charset="0"/>
              </a:rPr>
              <a:t>Start low and go slow is the mantra for THC dosing.  but here is a good regimen that was published by </a:t>
            </a:r>
            <a:r>
              <a:rPr lang="en-US" sz="1800" dirty="0" err="1">
                <a:latin typeface="Calibri" panose="020F0502020204030204" pitchFamily="34" charset="0"/>
                <a:ea typeface="Calibri" panose="020F0502020204030204" pitchFamily="34" charset="0"/>
                <a:cs typeface="Times New Roman" panose="02020603050405020304" pitchFamily="18" charset="0"/>
              </a:rPr>
              <a:t>maccallum</a:t>
            </a:r>
            <a:r>
              <a:rPr lang="en-US" sz="1800" dirty="0">
                <a:latin typeface="Calibri" panose="020F0502020204030204" pitchFamily="34" charset="0"/>
                <a:ea typeface="Calibri" panose="020F0502020204030204" pitchFamily="34" charset="0"/>
                <a:cs typeface="Times New Roman" panose="02020603050405020304" pitchFamily="18" charset="0"/>
              </a:rPr>
              <a:t> and Russo.</a:t>
            </a:r>
          </a:p>
          <a:p>
            <a:endParaRPr lang="en-US" dirty="0"/>
          </a:p>
        </p:txBody>
      </p:sp>
      <p:sp>
        <p:nvSpPr>
          <p:cNvPr id="5" name="Date Placeholder 4">
            <a:extLst>
              <a:ext uri="{FF2B5EF4-FFF2-40B4-BE49-F238E27FC236}">
                <a16:creationId xmlns:a16="http://schemas.microsoft.com/office/drawing/2014/main" id="{D93A44DB-5593-DD2C-1F74-28D6DEEF18C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158772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C87E30AE-144D-DDDE-18C6-2B6F7BC5715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267441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7BB87FF3-C586-8618-BC75-9554BAE81A6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5072006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D581E34D-08B6-1A1E-B880-74788EAE7A7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8594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5BC2E48F-F73B-67B6-AD95-A17139A2DA5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910331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5" name="Date Placeholder 4">
            <a:extLst>
              <a:ext uri="{FF2B5EF4-FFF2-40B4-BE49-F238E27FC236}">
                <a16:creationId xmlns:a16="http://schemas.microsoft.com/office/drawing/2014/main" id="{D779E03A-7AE8-0EDB-DA6A-19C640B4831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40539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Bronze age culture of central Asia,</a:t>
            </a:r>
            <a:r>
              <a:rPr lang="en-US" baseline="0" dirty="0"/>
              <a:t> Northern Afganastan, escavated in late 1970</a:t>
            </a:r>
            <a:endParaRPr lang="en-US" dirty="0"/>
          </a:p>
        </p:txBody>
      </p:sp>
      <p:sp>
        <p:nvSpPr>
          <p:cNvPr id="5" name="Date Placeholder 4">
            <a:extLst>
              <a:ext uri="{FF2B5EF4-FFF2-40B4-BE49-F238E27FC236}">
                <a16:creationId xmlns:a16="http://schemas.microsoft.com/office/drawing/2014/main" id="{D87138F2-36B5-2F5B-A990-0391019C196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163594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sz="1800" dirty="0">
                <a:latin typeface="Calibri" panose="020F0502020204030204" pitchFamily="34" charset="0"/>
                <a:ea typeface="Calibri" panose="020F0502020204030204" pitchFamily="34" charset="0"/>
                <a:cs typeface="Times New Roman" panose="02020603050405020304" pitchFamily="18" charset="0"/>
              </a:rPr>
              <a:t>We are moving past the sativa versus indica species subspecies debate to a  classification system based on the constituent profile or chemotype.</a:t>
            </a:r>
          </a:p>
          <a:p>
            <a:endParaRPr lang="en-US" dirty="0"/>
          </a:p>
        </p:txBody>
      </p:sp>
      <p:sp>
        <p:nvSpPr>
          <p:cNvPr id="5" name="Date Placeholder 4">
            <a:extLst>
              <a:ext uri="{FF2B5EF4-FFF2-40B4-BE49-F238E27FC236}">
                <a16:creationId xmlns:a16="http://schemas.microsoft.com/office/drawing/2014/main" id="{F7AA8C81-D101-6F13-1922-ECE6E293860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78657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FE649796-B402-F843-0863-D6E4F16E954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03495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E1F76805-BF42-B625-41E6-F193B6A116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53598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AEA and 2-AG have been reported to interact with various receptors.</a:t>
            </a:r>
          </a:p>
          <a:p>
            <a:endParaRPr lang="en-US" sz="2400" dirty="0">
              <a:ea typeface="+mn-lt"/>
              <a:cs typeface="+mn-lt"/>
            </a:endParaRPr>
          </a:p>
        </p:txBody>
      </p:sp>
      <p:sp>
        <p:nvSpPr>
          <p:cNvPr id="5" name="Date Placeholder 4">
            <a:extLst>
              <a:ext uri="{FF2B5EF4-FFF2-40B4-BE49-F238E27FC236}">
                <a16:creationId xmlns:a16="http://schemas.microsoft.com/office/drawing/2014/main" id="{5699E7F2-CD77-C708-06BF-043E7ED0789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94188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5" name="Date Placeholder 4">
            <a:extLst>
              <a:ext uri="{FF2B5EF4-FFF2-40B4-BE49-F238E27FC236}">
                <a16:creationId xmlns:a16="http://schemas.microsoft.com/office/drawing/2014/main" id="{F8920914-3D74-C63F-DC52-CC60557997F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56792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6456" indent="-216456"/>
            <a:endParaRPr lang="en-US" sz="1800" kern="0" dirty="0">
              <a:cs typeface="Calibri" panose="020F0502020204030204"/>
            </a:endParaRPr>
          </a:p>
          <a:p>
            <a:endParaRPr lang="en-US" dirty="0">
              <a:cs typeface="Calibri"/>
            </a:endParaRPr>
          </a:p>
        </p:txBody>
      </p:sp>
      <p:sp>
        <p:nvSpPr>
          <p:cNvPr id="5" name="Date Placeholder 4">
            <a:extLst>
              <a:ext uri="{FF2B5EF4-FFF2-40B4-BE49-F238E27FC236}">
                <a16:creationId xmlns:a16="http://schemas.microsoft.com/office/drawing/2014/main" id="{089257F6-D2D8-BE4A-167B-D3DA9A72FE4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58351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Normal Center no title">
    <p:spTree>
      <p:nvGrpSpPr>
        <p:cNvPr id="1" name=""/>
        <p:cNvGrpSpPr/>
        <p:nvPr/>
      </p:nvGrpSpPr>
      <p:grpSpPr>
        <a:xfrm>
          <a:off x="0" y="0"/>
          <a:ext cx="0" cy="0"/>
          <a:chOff x="0" y="0"/>
          <a:chExt cx="0" cy="0"/>
        </a:xfrm>
      </p:grpSpPr>
      <p:sp>
        <p:nvSpPr>
          <p:cNvPr id="2" name="Freeform: Shape 95">
            <a:extLst>
              <a:ext uri="{FF2B5EF4-FFF2-40B4-BE49-F238E27FC236}">
                <a16:creationId xmlns:a16="http://schemas.microsoft.com/office/drawing/2014/main" id="{55D4A5B3-8946-354B-9C66-CC99312B2B12}"/>
              </a:ext>
            </a:extLst>
          </p:cNvPr>
          <p:cNvSpPr>
            <a:spLocks/>
          </p:cNvSpPr>
          <p:nvPr/>
        </p:nvSpPr>
        <p:spPr bwMode="auto">
          <a:xfrm>
            <a:off x="0" y="0"/>
            <a:ext cx="12192000" cy="6858000"/>
          </a:xfrm>
          <a:custGeom>
            <a:avLst/>
            <a:gdLst>
              <a:gd name="T0" fmla="*/ 0 w 7319266"/>
              <a:gd name="T1" fmla="*/ 0 h 4117087"/>
              <a:gd name="T2" fmla="*/ 12192002 w 7319266"/>
              <a:gd name="T3" fmla="*/ 0 h 4117087"/>
              <a:gd name="T4" fmla="*/ 12192002 w 7319266"/>
              <a:gd name="T5" fmla="*/ 6857923 h 4117087"/>
              <a:gd name="T6" fmla="*/ 0 w 7319266"/>
              <a:gd name="T7" fmla="*/ 6857923 h 41170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319266" h="4117087">
                <a:moveTo>
                  <a:pt x="0" y="0"/>
                </a:moveTo>
                <a:lnTo>
                  <a:pt x="7319267" y="0"/>
                </a:lnTo>
                <a:lnTo>
                  <a:pt x="7319267" y="4117087"/>
                </a:lnTo>
                <a:lnTo>
                  <a:pt x="0" y="4117087"/>
                </a:lnTo>
                <a:lnTo>
                  <a:pt x="0" y="0"/>
                </a:lnTo>
                <a:close/>
              </a:path>
            </a:pathLst>
          </a:custGeom>
          <a:solidFill>
            <a:schemeClr val="accent1"/>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3" name="Freeform: Shape 97">
            <a:extLst>
              <a:ext uri="{FF2B5EF4-FFF2-40B4-BE49-F238E27FC236}">
                <a16:creationId xmlns:a16="http://schemas.microsoft.com/office/drawing/2014/main" id="{5E5FADBD-1411-0149-BEAA-E6CED67E3E2F}"/>
              </a:ext>
            </a:extLst>
          </p:cNvPr>
          <p:cNvSpPr/>
          <p:nvPr/>
        </p:nvSpPr>
        <p:spPr>
          <a:xfrm>
            <a:off x="-2905125" y="-1735138"/>
            <a:ext cx="5486400" cy="5486401"/>
          </a:xfrm>
          <a:custGeom>
            <a:avLst/>
            <a:gdLst>
              <a:gd name="connsiteX0" fmla="*/ 3471620 w 3471619"/>
              <a:gd name="connsiteY0" fmla="*/ 1735810 h 3471619"/>
              <a:gd name="connsiteX1" fmla="*/ 1735810 w 3471619"/>
              <a:gd name="connsiteY1" fmla="*/ 3471620 h 3471619"/>
              <a:gd name="connsiteX2" fmla="*/ 0 w 3471619"/>
              <a:gd name="connsiteY2" fmla="*/ 1735810 h 3471619"/>
              <a:gd name="connsiteX3" fmla="*/ 1735810 w 3471619"/>
              <a:gd name="connsiteY3" fmla="*/ 0 h 3471619"/>
              <a:gd name="connsiteX4" fmla="*/ 3471620 w 3471619"/>
              <a:gd name="connsiteY4" fmla="*/ 1735810 h 3471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1619" h="3471619">
                <a:moveTo>
                  <a:pt x="3471620" y="1735810"/>
                </a:moveTo>
                <a:cubicBezTo>
                  <a:pt x="3471620" y="2694471"/>
                  <a:pt x="2694471" y="3471620"/>
                  <a:pt x="1735810" y="3471620"/>
                </a:cubicBezTo>
                <a:cubicBezTo>
                  <a:pt x="777149" y="3471620"/>
                  <a:pt x="0" y="2694471"/>
                  <a:pt x="0" y="1735810"/>
                </a:cubicBezTo>
                <a:cubicBezTo>
                  <a:pt x="0" y="777148"/>
                  <a:pt x="777149" y="0"/>
                  <a:pt x="1735810" y="0"/>
                </a:cubicBezTo>
                <a:cubicBezTo>
                  <a:pt x="2694471" y="0"/>
                  <a:pt x="3471620" y="777148"/>
                  <a:pt x="3471620" y="1735810"/>
                </a:cubicBezTo>
                <a:close/>
              </a:path>
            </a:pathLst>
          </a:custGeom>
          <a:solidFill>
            <a:schemeClr val="accent5"/>
          </a:solidFill>
          <a:ln w="3812"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4" name="Freeform: Shape 98">
            <a:extLst>
              <a:ext uri="{FF2B5EF4-FFF2-40B4-BE49-F238E27FC236}">
                <a16:creationId xmlns:a16="http://schemas.microsoft.com/office/drawing/2014/main" id="{A1291421-CC00-C94C-8A34-EBEF8CBDB684}"/>
              </a:ext>
            </a:extLst>
          </p:cNvPr>
          <p:cNvSpPr/>
          <p:nvPr/>
        </p:nvSpPr>
        <p:spPr>
          <a:xfrm>
            <a:off x="8975725" y="3751263"/>
            <a:ext cx="5486400" cy="5486400"/>
          </a:xfrm>
          <a:custGeom>
            <a:avLst/>
            <a:gdLst>
              <a:gd name="connsiteX0" fmla="*/ 3471620 w 3471619"/>
              <a:gd name="connsiteY0" fmla="*/ 1735810 h 3471619"/>
              <a:gd name="connsiteX1" fmla="*/ 1735810 w 3471619"/>
              <a:gd name="connsiteY1" fmla="*/ 3471620 h 3471619"/>
              <a:gd name="connsiteX2" fmla="*/ 0 w 3471619"/>
              <a:gd name="connsiteY2" fmla="*/ 1735810 h 3471619"/>
              <a:gd name="connsiteX3" fmla="*/ 1735810 w 3471619"/>
              <a:gd name="connsiteY3" fmla="*/ 0 h 3471619"/>
              <a:gd name="connsiteX4" fmla="*/ 3471620 w 3471619"/>
              <a:gd name="connsiteY4" fmla="*/ 1735810 h 3471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1619" h="3471619">
                <a:moveTo>
                  <a:pt x="3471620" y="1735810"/>
                </a:moveTo>
                <a:cubicBezTo>
                  <a:pt x="3471620" y="2694471"/>
                  <a:pt x="2694472" y="3471620"/>
                  <a:pt x="1735810" y="3471620"/>
                </a:cubicBezTo>
                <a:cubicBezTo>
                  <a:pt x="777149" y="3471620"/>
                  <a:pt x="0" y="2694471"/>
                  <a:pt x="0" y="1735810"/>
                </a:cubicBezTo>
                <a:cubicBezTo>
                  <a:pt x="0" y="777149"/>
                  <a:pt x="777149" y="0"/>
                  <a:pt x="1735810" y="0"/>
                </a:cubicBezTo>
                <a:cubicBezTo>
                  <a:pt x="2694471" y="0"/>
                  <a:pt x="3471620" y="777148"/>
                  <a:pt x="3471620" y="1735810"/>
                </a:cubicBezTo>
                <a:close/>
              </a:path>
            </a:pathLst>
          </a:custGeom>
          <a:solidFill>
            <a:schemeClr val="accent4"/>
          </a:solidFill>
          <a:ln w="3812"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nvGrpSpPr>
          <p:cNvPr id="5" name="Group 9">
            <a:extLst>
              <a:ext uri="{FF2B5EF4-FFF2-40B4-BE49-F238E27FC236}">
                <a16:creationId xmlns:a16="http://schemas.microsoft.com/office/drawing/2014/main" id="{C865E626-1A59-9849-B3A6-B03484DF964D}"/>
              </a:ext>
            </a:extLst>
          </p:cNvPr>
          <p:cNvGrpSpPr>
            <a:grpSpLocks/>
          </p:cNvGrpSpPr>
          <p:nvPr userDrawn="1"/>
        </p:nvGrpSpPr>
        <p:grpSpPr bwMode="auto">
          <a:xfrm>
            <a:off x="9067800" y="280988"/>
            <a:ext cx="2651125" cy="858837"/>
            <a:chOff x="8074031" y="1264060"/>
            <a:chExt cx="1379872" cy="446513"/>
          </a:xfrm>
        </p:grpSpPr>
        <p:sp>
          <p:nvSpPr>
            <p:cNvPr id="6" name="Freeform: Shape 99">
              <a:extLst>
                <a:ext uri="{FF2B5EF4-FFF2-40B4-BE49-F238E27FC236}">
                  <a16:creationId xmlns:a16="http://schemas.microsoft.com/office/drawing/2014/main" id="{3F3F2DCF-4665-8840-B608-0652841BADA5}"/>
                </a:ext>
              </a:extLst>
            </p:cNvPr>
            <p:cNvSpPr>
              <a:spLocks/>
            </p:cNvSpPr>
            <p:nvPr/>
          </p:nvSpPr>
          <p:spPr bwMode="auto">
            <a:xfrm>
              <a:off x="8561182" y="1394892"/>
              <a:ext cx="145927" cy="179436"/>
            </a:xfrm>
            <a:custGeom>
              <a:avLst/>
              <a:gdLst>
                <a:gd name="T0" fmla="*/ 92175 w 145927"/>
                <a:gd name="T1" fmla="*/ 179700 h 179436"/>
                <a:gd name="T2" fmla="*/ 54664 w 145927"/>
                <a:gd name="T3" fmla="*/ 179700 h 179436"/>
                <a:gd name="T4" fmla="*/ 54664 w 145927"/>
                <a:gd name="T5" fmla="*/ 32019 h 179436"/>
                <a:gd name="T6" fmla="*/ 455 w 145927"/>
                <a:gd name="T7" fmla="*/ 32019 h 179436"/>
                <a:gd name="T8" fmla="*/ 455 w 145927"/>
                <a:gd name="T9" fmla="*/ 264 h 179436"/>
                <a:gd name="T10" fmla="*/ 146383 w 145927"/>
                <a:gd name="T11" fmla="*/ 264 h 179436"/>
                <a:gd name="T12" fmla="*/ 146383 w 145927"/>
                <a:gd name="T13" fmla="*/ 32019 h 179436"/>
                <a:gd name="T14" fmla="*/ 92175 w 145927"/>
                <a:gd name="T15" fmla="*/ 32019 h 1794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5927" h="179436">
                  <a:moveTo>
                    <a:pt x="92175" y="179700"/>
                  </a:moveTo>
                  <a:lnTo>
                    <a:pt x="54664" y="179700"/>
                  </a:lnTo>
                  <a:lnTo>
                    <a:pt x="54664" y="32019"/>
                  </a:lnTo>
                  <a:lnTo>
                    <a:pt x="455" y="32019"/>
                  </a:lnTo>
                  <a:lnTo>
                    <a:pt x="455" y="264"/>
                  </a:lnTo>
                  <a:lnTo>
                    <a:pt x="146383" y="264"/>
                  </a:lnTo>
                  <a:lnTo>
                    <a:pt x="146383" y="32019"/>
                  </a:lnTo>
                  <a:lnTo>
                    <a:pt x="92175" y="32019"/>
                  </a:lnTo>
                  <a:lnTo>
                    <a:pt x="92175" y="179700"/>
                  </a:ln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7" name="Freeform: Shape 100">
              <a:extLst>
                <a:ext uri="{FF2B5EF4-FFF2-40B4-BE49-F238E27FC236}">
                  <a16:creationId xmlns:a16="http://schemas.microsoft.com/office/drawing/2014/main" id="{66ABC510-4135-444F-8F94-2F3C3C8878BA}"/>
                </a:ext>
              </a:extLst>
            </p:cNvPr>
            <p:cNvSpPr>
              <a:spLocks/>
            </p:cNvSpPr>
            <p:nvPr/>
          </p:nvSpPr>
          <p:spPr bwMode="auto">
            <a:xfrm>
              <a:off x="8706271" y="1437778"/>
              <a:ext cx="77233" cy="136588"/>
            </a:xfrm>
            <a:custGeom>
              <a:avLst/>
              <a:gdLst>
                <a:gd name="T0" fmla="*/ 455 w 77233"/>
                <a:gd name="T1" fmla="*/ 3847 h 136588"/>
                <a:gd name="T2" fmla="*/ 33926 w 77233"/>
                <a:gd name="T3" fmla="*/ 3847 h 136588"/>
                <a:gd name="T4" fmla="*/ 33926 w 77233"/>
                <a:gd name="T5" fmla="*/ 26720 h 136588"/>
                <a:gd name="T6" fmla="*/ 34459 w 77233"/>
                <a:gd name="T7" fmla="*/ 26720 h 136588"/>
                <a:gd name="T8" fmla="*/ 70941 w 77233"/>
                <a:gd name="T9" fmla="*/ 264 h 136588"/>
                <a:gd name="T10" fmla="*/ 77689 w 77233"/>
                <a:gd name="T11" fmla="*/ 759 h 136588"/>
                <a:gd name="T12" fmla="*/ 77689 w 77233"/>
                <a:gd name="T13" fmla="*/ 36403 h 136588"/>
                <a:gd name="T14" fmla="*/ 67663 w 77233"/>
                <a:gd name="T15" fmla="*/ 35869 h 136588"/>
                <a:gd name="T16" fmla="*/ 35451 w 77233"/>
                <a:gd name="T17" fmla="*/ 67624 h 136588"/>
                <a:gd name="T18" fmla="*/ 35451 w 77233"/>
                <a:gd name="T19" fmla="*/ 136852 h 136588"/>
                <a:gd name="T20" fmla="*/ 455 w 77233"/>
                <a:gd name="T21" fmla="*/ 136852 h 1365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7233" h="136588">
                  <a:moveTo>
                    <a:pt x="455" y="3847"/>
                  </a:moveTo>
                  <a:lnTo>
                    <a:pt x="33926" y="3847"/>
                  </a:lnTo>
                  <a:lnTo>
                    <a:pt x="33926" y="26720"/>
                  </a:lnTo>
                  <a:lnTo>
                    <a:pt x="34459" y="26720"/>
                  </a:lnTo>
                  <a:cubicBezTo>
                    <a:pt x="41702" y="13225"/>
                    <a:pt x="49708" y="264"/>
                    <a:pt x="70941" y="264"/>
                  </a:cubicBezTo>
                  <a:cubicBezTo>
                    <a:pt x="73198" y="296"/>
                    <a:pt x="75451" y="461"/>
                    <a:pt x="77689" y="759"/>
                  </a:cubicBezTo>
                  <a:lnTo>
                    <a:pt x="77689" y="36403"/>
                  </a:lnTo>
                  <a:cubicBezTo>
                    <a:pt x="74367" y="35952"/>
                    <a:pt x="71014" y="35773"/>
                    <a:pt x="67663" y="35869"/>
                  </a:cubicBezTo>
                  <a:cubicBezTo>
                    <a:pt x="40444" y="35869"/>
                    <a:pt x="35451" y="52871"/>
                    <a:pt x="35451" y="67624"/>
                  </a:cubicBezTo>
                  <a:lnTo>
                    <a:pt x="35451" y="136852"/>
                  </a:lnTo>
                  <a:lnTo>
                    <a:pt x="455" y="136852"/>
                  </a:lnTo>
                  <a:lnTo>
                    <a:pt x="455" y="3847"/>
                  </a:ln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8" name="Freeform: Shape 101">
              <a:extLst>
                <a:ext uri="{FF2B5EF4-FFF2-40B4-BE49-F238E27FC236}">
                  <a16:creationId xmlns:a16="http://schemas.microsoft.com/office/drawing/2014/main" id="{54649E24-C2BB-5D4D-A2CE-9505145A85D1}"/>
                </a:ext>
              </a:extLst>
            </p:cNvPr>
            <p:cNvSpPr>
              <a:spLocks/>
            </p:cNvSpPr>
            <p:nvPr/>
          </p:nvSpPr>
          <p:spPr bwMode="auto">
            <a:xfrm>
              <a:off x="8800049" y="1441171"/>
              <a:ext cx="119700" cy="136626"/>
            </a:xfrm>
            <a:custGeom>
              <a:avLst/>
              <a:gdLst>
                <a:gd name="T0" fmla="*/ 120156 w 119700"/>
                <a:gd name="T1" fmla="*/ 133421 h 136626"/>
                <a:gd name="T2" fmla="*/ 86647 w 119700"/>
                <a:gd name="T3" fmla="*/ 133421 h 136626"/>
                <a:gd name="T4" fmla="*/ 86647 w 119700"/>
                <a:gd name="T5" fmla="*/ 114665 h 136626"/>
                <a:gd name="T6" fmla="*/ 86152 w 119700"/>
                <a:gd name="T7" fmla="*/ 114665 h 136626"/>
                <a:gd name="T8" fmla="*/ 45667 w 119700"/>
                <a:gd name="T9" fmla="*/ 136890 h 136626"/>
                <a:gd name="T10" fmla="*/ 455 w 119700"/>
                <a:gd name="T11" fmla="*/ 87942 h 136626"/>
                <a:gd name="T12" fmla="*/ 455 w 119700"/>
                <a:gd name="T13" fmla="*/ 264 h 136626"/>
                <a:gd name="T14" fmla="*/ 35413 w 119700"/>
                <a:gd name="T15" fmla="*/ 264 h 136626"/>
                <a:gd name="T16" fmla="*/ 35413 w 119700"/>
                <a:gd name="T17" fmla="*/ 82948 h 136626"/>
                <a:gd name="T18" fmla="*/ 58285 w 119700"/>
                <a:gd name="T19" fmla="*/ 107422 h 136626"/>
                <a:gd name="T20" fmla="*/ 85275 w 119700"/>
                <a:gd name="T21" fmla="*/ 77192 h 136626"/>
                <a:gd name="T22" fmla="*/ 85275 w 119700"/>
                <a:gd name="T23" fmla="*/ 454 h 136626"/>
                <a:gd name="T24" fmla="*/ 120156 w 119700"/>
                <a:gd name="T25" fmla="*/ 454 h 1366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9700" h="136626">
                  <a:moveTo>
                    <a:pt x="120156" y="133421"/>
                  </a:moveTo>
                  <a:lnTo>
                    <a:pt x="86647" y="133421"/>
                  </a:lnTo>
                  <a:lnTo>
                    <a:pt x="86647" y="114665"/>
                  </a:lnTo>
                  <a:lnTo>
                    <a:pt x="86152" y="114665"/>
                  </a:lnTo>
                  <a:cubicBezTo>
                    <a:pt x="78146" y="128923"/>
                    <a:pt x="64156" y="136890"/>
                    <a:pt x="45667" y="136890"/>
                  </a:cubicBezTo>
                  <a:cubicBezTo>
                    <a:pt x="19440" y="136890"/>
                    <a:pt x="455" y="121908"/>
                    <a:pt x="455" y="87942"/>
                  </a:cubicBezTo>
                  <a:lnTo>
                    <a:pt x="455" y="264"/>
                  </a:lnTo>
                  <a:lnTo>
                    <a:pt x="35413" y="264"/>
                  </a:lnTo>
                  <a:lnTo>
                    <a:pt x="35413" y="82948"/>
                  </a:lnTo>
                  <a:cubicBezTo>
                    <a:pt x="35413" y="103420"/>
                    <a:pt x="47421" y="107422"/>
                    <a:pt x="58285" y="107422"/>
                  </a:cubicBezTo>
                  <a:cubicBezTo>
                    <a:pt x="69722" y="107422"/>
                    <a:pt x="85275" y="100942"/>
                    <a:pt x="85275" y="77192"/>
                  </a:cubicBezTo>
                  <a:lnTo>
                    <a:pt x="85275" y="454"/>
                  </a:lnTo>
                  <a:lnTo>
                    <a:pt x="120156" y="454"/>
                  </a:lnTo>
                  <a:lnTo>
                    <a:pt x="120156" y="133421"/>
                  </a:ln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9" name="Freeform: Shape 102">
              <a:extLst>
                <a:ext uri="{FF2B5EF4-FFF2-40B4-BE49-F238E27FC236}">
                  <a16:creationId xmlns:a16="http://schemas.microsoft.com/office/drawing/2014/main" id="{F41ACCFA-4D0B-2441-A96A-4823735EC003}"/>
                </a:ext>
              </a:extLst>
            </p:cNvPr>
            <p:cNvSpPr>
              <a:spLocks/>
            </p:cNvSpPr>
            <p:nvPr/>
          </p:nvSpPr>
          <p:spPr bwMode="auto">
            <a:xfrm>
              <a:off x="8953029" y="1394892"/>
              <a:ext cx="21995" cy="179436"/>
            </a:xfrm>
            <a:custGeom>
              <a:avLst/>
              <a:gdLst>
                <a:gd name="T0" fmla="*/ 22451 w 21995"/>
                <a:gd name="T1" fmla="*/ 179700 h 179436"/>
                <a:gd name="T2" fmla="*/ 455 w 21995"/>
                <a:gd name="T3" fmla="*/ 179700 h 179436"/>
                <a:gd name="T4" fmla="*/ 455 w 21995"/>
                <a:gd name="T5" fmla="*/ 264 h 179436"/>
                <a:gd name="T6" fmla="*/ 22451 w 21995"/>
                <a:gd name="T7" fmla="*/ 264 h 1794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95" h="179436">
                  <a:moveTo>
                    <a:pt x="22451" y="179700"/>
                  </a:moveTo>
                  <a:lnTo>
                    <a:pt x="455" y="179700"/>
                  </a:lnTo>
                  <a:lnTo>
                    <a:pt x="455" y="264"/>
                  </a:lnTo>
                  <a:lnTo>
                    <a:pt x="22451" y="264"/>
                  </a:lnTo>
                  <a:lnTo>
                    <a:pt x="22451" y="179700"/>
                  </a:ln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10" name="Freeform: Shape 103">
              <a:extLst>
                <a:ext uri="{FF2B5EF4-FFF2-40B4-BE49-F238E27FC236}">
                  <a16:creationId xmlns:a16="http://schemas.microsoft.com/office/drawing/2014/main" id="{5A1873B2-E676-9247-A018-5BF037386D4E}"/>
                </a:ext>
              </a:extLst>
            </p:cNvPr>
            <p:cNvSpPr>
              <a:spLocks/>
            </p:cNvSpPr>
            <p:nvPr/>
          </p:nvSpPr>
          <p:spPr bwMode="auto">
            <a:xfrm>
              <a:off x="9008496" y="1443610"/>
              <a:ext cx="21995" cy="130717"/>
            </a:xfrm>
            <a:custGeom>
              <a:avLst/>
              <a:gdLst>
                <a:gd name="T0" fmla="*/ 22451 w 21995"/>
                <a:gd name="T1" fmla="*/ 130981 h 130717"/>
                <a:gd name="T2" fmla="*/ 455 w 21995"/>
                <a:gd name="T3" fmla="*/ 130981 h 130717"/>
                <a:gd name="T4" fmla="*/ 455 w 21995"/>
                <a:gd name="T5" fmla="*/ 264 h 130717"/>
                <a:gd name="T6" fmla="*/ 22451 w 21995"/>
                <a:gd name="T7" fmla="*/ 264 h 1307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95" h="130717">
                  <a:moveTo>
                    <a:pt x="22451" y="130981"/>
                  </a:moveTo>
                  <a:lnTo>
                    <a:pt x="455" y="130981"/>
                  </a:lnTo>
                  <a:lnTo>
                    <a:pt x="455" y="264"/>
                  </a:lnTo>
                  <a:lnTo>
                    <a:pt x="22451" y="264"/>
                  </a:lnTo>
                  <a:lnTo>
                    <a:pt x="22451" y="130981"/>
                  </a:ln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11" name="Freeform: Shape 104">
              <a:extLst>
                <a:ext uri="{FF2B5EF4-FFF2-40B4-BE49-F238E27FC236}">
                  <a16:creationId xmlns:a16="http://schemas.microsoft.com/office/drawing/2014/main" id="{6E2E4713-B3D2-8249-BF7B-498F1DDE13E3}"/>
                </a:ext>
              </a:extLst>
            </p:cNvPr>
            <p:cNvSpPr>
              <a:spLocks/>
            </p:cNvSpPr>
            <p:nvPr/>
          </p:nvSpPr>
          <p:spPr bwMode="auto">
            <a:xfrm>
              <a:off x="9057215" y="1439875"/>
              <a:ext cx="118937" cy="138189"/>
            </a:xfrm>
            <a:custGeom>
              <a:avLst/>
              <a:gdLst>
                <a:gd name="T0" fmla="*/ 117640 w 118937"/>
                <a:gd name="T1" fmla="*/ 93737 h 138189"/>
                <a:gd name="T2" fmla="*/ 94424 w 118937"/>
                <a:gd name="T3" fmla="*/ 129456 h 138189"/>
                <a:gd name="T4" fmla="*/ 58933 w 118937"/>
                <a:gd name="T5" fmla="*/ 138453 h 138189"/>
                <a:gd name="T6" fmla="*/ 455 w 118937"/>
                <a:gd name="T7" fmla="*/ 72999 h 138189"/>
                <a:gd name="T8" fmla="*/ 63164 w 118937"/>
                <a:gd name="T9" fmla="*/ 264 h 138189"/>
                <a:gd name="T10" fmla="*/ 119393 w 118937"/>
                <a:gd name="T11" fmla="*/ 76506 h 138189"/>
                <a:gd name="T12" fmla="*/ 24090 w 118937"/>
                <a:gd name="T13" fmla="*/ 76506 h 138189"/>
                <a:gd name="T14" fmla="*/ 62211 w 118937"/>
                <a:gd name="T15" fmla="*/ 119507 h 138189"/>
                <a:gd name="T16" fmla="*/ 95949 w 118937"/>
                <a:gd name="T17" fmla="*/ 93775 h 138189"/>
                <a:gd name="T18" fmla="*/ 96673 w 118937"/>
                <a:gd name="T19" fmla="*/ 58970 h 138189"/>
                <a:gd name="T20" fmla="*/ 60191 w 118937"/>
                <a:gd name="T21" fmla="*/ 20010 h 138189"/>
                <a:gd name="T22" fmla="*/ 23938 w 118937"/>
                <a:gd name="T23" fmla="*/ 58970 h 1381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8937" h="138189">
                  <a:moveTo>
                    <a:pt x="117640" y="93737"/>
                  </a:moveTo>
                  <a:cubicBezTo>
                    <a:pt x="114874" y="108223"/>
                    <a:pt x="106539" y="121047"/>
                    <a:pt x="94424" y="129456"/>
                  </a:cubicBezTo>
                  <a:cubicBezTo>
                    <a:pt x="88439" y="133268"/>
                    <a:pt x="79938" y="138453"/>
                    <a:pt x="58933" y="138453"/>
                  </a:cubicBezTo>
                  <a:cubicBezTo>
                    <a:pt x="22184" y="138453"/>
                    <a:pt x="455" y="110701"/>
                    <a:pt x="455" y="72999"/>
                  </a:cubicBezTo>
                  <a:cubicBezTo>
                    <a:pt x="455" y="32514"/>
                    <a:pt x="19935" y="264"/>
                    <a:pt x="63164" y="264"/>
                  </a:cubicBezTo>
                  <a:cubicBezTo>
                    <a:pt x="100904" y="264"/>
                    <a:pt x="119393" y="30265"/>
                    <a:pt x="119393" y="76506"/>
                  </a:cubicBezTo>
                  <a:lnTo>
                    <a:pt x="24090" y="76506"/>
                  </a:lnTo>
                  <a:cubicBezTo>
                    <a:pt x="24090" y="103763"/>
                    <a:pt x="36861" y="119507"/>
                    <a:pt x="62211" y="119507"/>
                  </a:cubicBezTo>
                  <a:cubicBezTo>
                    <a:pt x="82949" y="119507"/>
                    <a:pt x="95186" y="103496"/>
                    <a:pt x="95949" y="93775"/>
                  </a:cubicBezTo>
                  <a:lnTo>
                    <a:pt x="117640" y="93737"/>
                  </a:lnTo>
                  <a:close/>
                  <a:moveTo>
                    <a:pt x="96673" y="58970"/>
                  </a:moveTo>
                  <a:cubicBezTo>
                    <a:pt x="95415" y="38766"/>
                    <a:pt x="86914" y="20010"/>
                    <a:pt x="60191" y="20010"/>
                  </a:cubicBezTo>
                  <a:cubicBezTo>
                    <a:pt x="39949" y="20010"/>
                    <a:pt x="23938" y="38766"/>
                    <a:pt x="23938" y="58970"/>
                  </a:cubicBezTo>
                  <a:lnTo>
                    <a:pt x="96673" y="58970"/>
                  </a:ln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12" name="Freeform: Shape 105">
              <a:extLst>
                <a:ext uri="{FF2B5EF4-FFF2-40B4-BE49-F238E27FC236}">
                  <a16:creationId xmlns:a16="http://schemas.microsoft.com/office/drawing/2014/main" id="{389FB03B-C019-F543-8CCC-2BDE51DADC96}"/>
                </a:ext>
              </a:extLst>
            </p:cNvPr>
            <p:cNvSpPr>
              <a:spLocks/>
            </p:cNvSpPr>
            <p:nvPr/>
          </p:nvSpPr>
          <p:spPr bwMode="auto">
            <a:xfrm>
              <a:off x="9180803" y="1443610"/>
              <a:ext cx="120806" cy="130717"/>
            </a:xfrm>
            <a:custGeom>
              <a:avLst/>
              <a:gdLst>
                <a:gd name="T0" fmla="*/ 97245 w 120806"/>
                <a:gd name="T1" fmla="*/ 264 h 130717"/>
                <a:gd name="T2" fmla="*/ 121261 w 120806"/>
                <a:gd name="T3" fmla="*/ 264 h 130717"/>
                <a:gd name="T4" fmla="*/ 71513 w 120806"/>
                <a:gd name="T5" fmla="*/ 130981 h 130717"/>
                <a:gd name="T6" fmla="*/ 48183 w 120806"/>
                <a:gd name="T7" fmla="*/ 130981 h 130717"/>
                <a:gd name="T8" fmla="*/ 455 w 120806"/>
                <a:gd name="T9" fmla="*/ 264 h 130717"/>
                <a:gd name="T10" fmla="*/ 25959 w 120806"/>
                <a:gd name="T11" fmla="*/ 264 h 130717"/>
                <a:gd name="T12" fmla="*/ 59619 w 120806"/>
                <a:gd name="T13" fmla="*/ 106812 h 130717"/>
                <a:gd name="T14" fmla="*/ 60115 w 120806"/>
                <a:gd name="T15" fmla="*/ 106812 h 1307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0806" h="130717">
                  <a:moveTo>
                    <a:pt x="97245" y="264"/>
                  </a:moveTo>
                  <a:lnTo>
                    <a:pt x="121261" y="264"/>
                  </a:lnTo>
                  <a:lnTo>
                    <a:pt x="71513" y="130981"/>
                  </a:lnTo>
                  <a:lnTo>
                    <a:pt x="48183" y="130981"/>
                  </a:lnTo>
                  <a:lnTo>
                    <a:pt x="455" y="264"/>
                  </a:lnTo>
                  <a:lnTo>
                    <a:pt x="25959" y="264"/>
                  </a:lnTo>
                  <a:lnTo>
                    <a:pt x="59619" y="106812"/>
                  </a:lnTo>
                  <a:lnTo>
                    <a:pt x="60115" y="106812"/>
                  </a:lnTo>
                  <a:lnTo>
                    <a:pt x="97245" y="264"/>
                  </a:ln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13" name="Freeform: Shape 106">
              <a:extLst>
                <a:ext uri="{FF2B5EF4-FFF2-40B4-BE49-F238E27FC236}">
                  <a16:creationId xmlns:a16="http://schemas.microsoft.com/office/drawing/2014/main" id="{79988AA4-0A02-D344-8788-9D5324B9F928}"/>
                </a:ext>
              </a:extLst>
            </p:cNvPr>
            <p:cNvSpPr>
              <a:spLocks/>
            </p:cNvSpPr>
            <p:nvPr/>
          </p:nvSpPr>
          <p:spPr bwMode="auto">
            <a:xfrm>
              <a:off x="9307328" y="1439875"/>
              <a:ext cx="118976" cy="138189"/>
            </a:xfrm>
            <a:custGeom>
              <a:avLst/>
              <a:gdLst>
                <a:gd name="T0" fmla="*/ 117678 w 118976"/>
                <a:gd name="T1" fmla="*/ 93737 h 138189"/>
                <a:gd name="T2" fmla="*/ 94424 w 118976"/>
                <a:gd name="T3" fmla="*/ 129456 h 138189"/>
                <a:gd name="T4" fmla="*/ 58933 w 118976"/>
                <a:gd name="T5" fmla="*/ 138453 h 138189"/>
                <a:gd name="T6" fmla="*/ 455 w 118976"/>
                <a:gd name="T7" fmla="*/ 72999 h 138189"/>
                <a:gd name="T8" fmla="*/ 63203 w 118976"/>
                <a:gd name="T9" fmla="*/ 264 h 138189"/>
                <a:gd name="T10" fmla="*/ 119431 w 118976"/>
                <a:gd name="T11" fmla="*/ 76506 h 138189"/>
                <a:gd name="T12" fmla="*/ 23938 w 118976"/>
                <a:gd name="T13" fmla="*/ 76506 h 138189"/>
                <a:gd name="T14" fmla="*/ 62059 w 118976"/>
                <a:gd name="T15" fmla="*/ 119507 h 138189"/>
                <a:gd name="T16" fmla="*/ 95796 w 118976"/>
                <a:gd name="T17" fmla="*/ 93775 h 138189"/>
                <a:gd name="T18" fmla="*/ 96673 w 118976"/>
                <a:gd name="T19" fmla="*/ 58970 h 138189"/>
                <a:gd name="T20" fmla="*/ 60191 w 118976"/>
                <a:gd name="T21" fmla="*/ 20010 h 138189"/>
                <a:gd name="T22" fmla="*/ 23938 w 118976"/>
                <a:gd name="T23" fmla="*/ 58970 h 1381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8976" h="138189">
                  <a:moveTo>
                    <a:pt x="117678" y="93737"/>
                  </a:moveTo>
                  <a:cubicBezTo>
                    <a:pt x="114891" y="108224"/>
                    <a:pt x="106544" y="121045"/>
                    <a:pt x="94424" y="129456"/>
                  </a:cubicBezTo>
                  <a:cubicBezTo>
                    <a:pt x="88439" y="133268"/>
                    <a:pt x="79938" y="138453"/>
                    <a:pt x="58933" y="138453"/>
                  </a:cubicBezTo>
                  <a:cubicBezTo>
                    <a:pt x="22222" y="138453"/>
                    <a:pt x="455" y="110701"/>
                    <a:pt x="455" y="72999"/>
                  </a:cubicBezTo>
                  <a:cubicBezTo>
                    <a:pt x="455" y="32514"/>
                    <a:pt x="19973" y="264"/>
                    <a:pt x="63203" y="264"/>
                  </a:cubicBezTo>
                  <a:cubicBezTo>
                    <a:pt x="100943" y="264"/>
                    <a:pt x="119431" y="30265"/>
                    <a:pt x="119431" y="76506"/>
                  </a:cubicBezTo>
                  <a:lnTo>
                    <a:pt x="23938" y="76506"/>
                  </a:lnTo>
                  <a:cubicBezTo>
                    <a:pt x="23938" y="103763"/>
                    <a:pt x="36709" y="119507"/>
                    <a:pt x="62059" y="119507"/>
                  </a:cubicBezTo>
                  <a:cubicBezTo>
                    <a:pt x="82797" y="119507"/>
                    <a:pt x="95034" y="103496"/>
                    <a:pt x="95796" y="93775"/>
                  </a:cubicBezTo>
                  <a:lnTo>
                    <a:pt x="117678" y="93737"/>
                  </a:lnTo>
                  <a:close/>
                  <a:moveTo>
                    <a:pt x="96673" y="58970"/>
                  </a:moveTo>
                  <a:cubicBezTo>
                    <a:pt x="95415" y="38766"/>
                    <a:pt x="86914" y="20010"/>
                    <a:pt x="60191" y="20010"/>
                  </a:cubicBezTo>
                  <a:cubicBezTo>
                    <a:pt x="39949" y="20010"/>
                    <a:pt x="23938" y="38766"/>
                    <a:pt x="23938" y="58970"/>
                  </a:cubicBezTo>
                  <a:lnTo>
                    <a:pt x="96673" y="58970"/>
                  </a:ln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14" name="Freeform: Shape 107">
              <a:extLst>
                <a:ext uri="{FF2B5EF4-FFF2-40B4-BE49-F238E27FC236}">
                  <a16:creationId xmlns:a16="http://schemas.microsoft.com/office/drawing/2014/main" id="{A9167C44-489F-CA4F-B751-62E2B850BC49}"/>
                </a:ext>
              </a:extLst>
            </p:cNvPr>
            <p:cNvSpPr>
              <a:spLocks/>
            </p:cNvSpPr>
            <p:nvPr/>
          </p:nvSpPr>
          <p:spPr bwMode="auto">
            <a:xfrm>
              <a:off x="9005751" y="1391118"/>
              <a:ext cx="27752" cy="27752"/>
            </a:xfrm>
            <a:custGeom>
              <a:avLst/>
              <a:gdLst>
                <a:gd name="T0" fmla="*/ 27752 w 27752"/>
                <a:gd name="T1" fmla="*/ 13876 h 27752"/>
                <a:gd name="T2" fmla="*/ 13877 w 27752"/>
                <a:gd name="T3" fmla="*/ 27752 h 27752"/>
                <a:gd name="T4" fmla="*/ 1 w 27752"/>
                <a:gd name="T5" fmla="*/ 13876 h 27752"/>
                <a:gd name="T6" fmla="*/ 13877 w 27752"/>
                <a:gd name="T7" fmla="*/ 0 h 27752"/>
                <a:gd name="T8" fmla="*/ 27752 w 27752"/>
                <a:gd name="T9" fmla="*/ 13876 h 277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752" h="27752">
                  <a:moveTo>
                    <a:pt x="27752" y="13876"/>
                  </a:moveTo>
                  <a:cubicBezTo>
                    <a:pt x="27752" y="21540"/>
                    <a:pt x="21540" y="27752"/>
                    <a:pt x="13877" y="27752"/>
                  </a:cubicBezTo>
                  <a:cubicBezTo>
                    <a:pt x="6213" y="27752"/>
                    <a:pt x="1" y="21540"/>
                    <a:pt x="1" y="13876"/>
                  </a:cubicBezTo>
                  <a:cubicBezTo>
                    <a:pt x="1" y="6213"/>
                    <a:pt x="6213" y="0"/>
                    <a:pt x="13877" y="0"/>
                  </a:cubicBezTo>
                  <a:cubicBezTo>
                    <a:pt x="21540" y="0"/>
                    <a:pt x="27752" y="6212"/>
                    <a:pt x="27752" y="13876"/>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15" name="Freeform: Shape 108">
              <a:extLst>
                <a:ext uri="{FF2B5EF4-FFF2-40B4-BE49-F238E27FC236}">
                  <a16:creationId xmlns:a16="http://schemas.microsoft.com/office/drawing/2014/main" id="{B313B041-C859-AC46-BAF5-7CD6A963CADC}"/>
                </a:ext>
              </a:extLst>
            </p:cNvPr>
            <p:cNvSpPr>
              <a:spLocks/>
            </p:cNvSpPr>
            <p:nvPr/>
          </p:nvSpPr>
          <p:spPr bwMode="auto">
            <a:xfrm>
              <a:off x="8281601" y="1264060"/>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2"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16" name="Freeform: Shape 109">
              <a:extLst>
                <a:ext uri="{FF2B5EF4-FFF2-40B4-BE49-F238E27FC236}">
                  <a16:creationId xmlns:a16="http://schemas.microsoft.com/office/drawing/2014/main" id="{198976A5-AFF6-5D43-8E87-84F5DF201D6A}"/>
                </a:ext>
              </a:extLst>
            </p:cNvPr>
            <p:cNvSpPr>
              <a:spLocks/>
            </p:cNvSpPr>
            <p:nvPr/>
          </p:nvSpPr>
          <p:spPr bwMode="auto">
            <a:xfrm>
              <a:off x="8217443" y="1274238"/>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7"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17" name="Freeform: Shape 110">
              <a:extLst>
                <a:ext uri="{FF2B5EF4-FFF2-40B4-BE49-F238E27FC236}">
                  <a16:creationId xmlns:a16="http://schemas.microsoft.com/office/drawing/2014/main" id="{F8A84039-FF00-D74C-BE2A-63D0A77C4703}"/>
                </a:ext>
              </a:extLst>
            </p:cNvPr>
            <p:cNvSpPr>
              <a:spLocks/>
            </p:cNvSpPr>
            <p:nvPr/>
          </p:nvSpPr>
          <p:spPr bwMode="auto">
            <a:xfrm>
              <a:off x="8159575" y="1303744"/>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2"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18" name="Freeform: Shape 111">
              <a:extLst>
                <a:ext uri="{FF2B5EF4-FFF2-40B4-BE49-F238E27FC236}">
                  <a16:creationId xmlns:a16="http://schemas.microsoft.com/office/drawing/2014/main" id="{5207EB46-FFC4-F54F-8063-03A6ABD0A485}"/>
                </a:ext>
              </a:extLst>
            </p:cNvPr>
            <p:cNvSpPr>
              <a:spLocks/>
            </p:cNvSpPr>
            <p:nvPr/>
          </p:nvSpPr>
          <p:spPr bwMode="auto">
            <a:xfrm>
              <a:off x="8113639" y="1349680"/>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7"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19" name="Freeform: Shape 112">
              <a:extLst>
                <a:ext uri="{FF2B5EF4-FFF2-40B4-BE49-F238E27FC236}">
                  <a16:creationId xmlns:a16="http://schemas.microsoft.com/office/drawing/2014/main" id="{4D6FDA15-6AD1-5049-8A1F-47C8D3373113}"/>
                </a:ext>
              </a:extLst>
            </p:cNvPr>
            <p:cNvSpPr>
              <a:spLocks/>
            </p:cNvSpPr>
            <p:nvPr/>
          </p:nvSpPr>
          <p:spPr bwMode="auto">
            <a:xfrm>
              <a:off x="8084172" y="1407548"/>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20" name="Freeform: Shape 113">
              <a:extLst>
                <a:ext uri="{FF2B5EF4-FFF2-40B4-BE49-F238E27FC236}">
                  <a16:creationId xmlns:a16="http://schemas.microsoft.com/office/drawing/2014/main" id="{268D7779-6388-BD40-B98E-E1F5008B029B}"/>
                </a:ext>
              </a:extLst>
            </p:cNvPr>
            <p:cNvSpPr>
              <a:spLocks/>
            </p:cNvSpPr>
            <p:nvPr/>
          </p:nvSpPr>
          <p:spPr bwMode="auto">
            <a:xfrm>
              <a:off x="8074031" y="1471706"/>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7"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21" name="Freeform: Shape 114">
              <a:extLst>
                <a:ext uri="{FF2B5EF4-FFF2-40B4-BE49-F238E27FC236}">
                  <a16:creationId xmlns:a16="http://schemas.microsoft.com/office/drawing/2014/main" id="{43A10141-3423-A345-9567-8B1B07D23D2A}"/>
                </a:ext>
              </a:extLst>
            </p:cNvPr>
            <p:cNvSpPr>
              <a:spLocks/>
            </p:cNvSpPr>
            <p:nvPr/>
          </p:nvSpPr>
          <p:spPr bwMode="auto">
            <a:xfrm>
              <a:off x="8084172" y="1535864"/>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22" name="Freeform: Shape 115">
              <a:extLst>
                <a:ext uri="{FF2B5EF4-FFF2-40B4-BE49-F238E27FC236}">
                  <a16:creationId xmlns:a16="http://schemas.microsoft.com/office/drawing/2014/main" id="{38892E16-5FEE-3D43-8308-9F41D5E3E0C1}"/>
                </a:ext>
              </a:extLst>
            </p:cNvPr>
            <p:cNvSpPr>
              <a:spLocks/>
            </p:cNvSpPr>
            <p:nvPr/>
          </p:nvSpPr>
          <p:spPr bwMode="auto">
            <a:xfrm>
              <a:off x="8113677" y="1593732"/>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23" name="Freeform: Shape 116">
              <a:extLst>
                <a:ext uri="{FF2B5EF4-FFF2-40B4-BE49-F238E27FC236}">
                  <a16:creationId xmlns:a16="http://schemas.microsoft.com/office/drawing/2014/main" id="{B5AAB4B2-6D4B-314A-89A4-F80C9F47CFB2}"/>
                </a:ext>
              </a:extLst>
            </p:cNvPr>
            <p:cNvSpPr>
              <a:spLocks/>
            </p:cNvSpPr>
            <p:nvPr/>
          </p:nvSpPr>
          <p:spPr bwMode="auto">
            <a:xfrm>
              <a:off x="8159613" y="1639668"/>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2"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24" name="Freeform: Shape 117">
              <a:extLst>
                <a:ext uri="{FF2B5EF4-FFF2-40B4-BE49-F238E27FC236}">
                  <a16:creationId xmlns:a16="http://schemas.microsoft.com/office/drawing/2014/main" id="{017F3339-EB0B-CC41-823A-560CE0FB4162}"/>
                </a:ext>
              </a:extLst>
            </p:cNvPr>
            <p:cNvSpPr>
              <a:spLocks/>
            </p:cNvSpPr>
            <p:nvPr/>
          </p:nvSpPr>
          <p:spPr bwMode="auto">
            <a:xfrm>
              <a:off x="8217519" y="1669173"/>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7"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25" name="Freeform: Shape 118">
              <a:extLst>
                <a:ext uri="{FF2B5EF4-FFF2-40B4-BE49-F238E27FC236}">
                  <a16:creationId xmlns:a16="http://schemas.microsoft.com/office/drawing/2014/main" id="{116078BE-4E36-EC46-9F6F-D6A2901EDBC8}"/>
                </a:ext>
              </a:extLst>
            </p:cNvPr>
            <p:cNvSpPr>
              <a:spLocks/>
            </p:cNvSpPr>
            <p:nvPr/>
          </p:nvSpPr>
          <p:spPr bwMode="auto">
            <a:xfrm>
              <a:off x="8281677" y="1679314"/>
              <a:ext cx="31259" cy="31259"/>
            </a:xfrm>
            <a:custGeom>
              <a:avLst/>
              <a:gdLst>
                <a:gd name="T0" fmla="*/ 31260 w 31259"/>
                <a:gd name="T1" fmla="*/ 15630 h 31259"/>
                <a:gd name="T2" fmla="*/ 15630 w 31259"/>
                <a:gd name="T3" fmla="*/ 31259 h 31259"/>
                <a:gd name="T4" fmla="*/ 0 w 31259"/>
                <a:gd name="T5" fmla="*/ 15630 h 31259"/>
                <a:gd name="T6" fmla="*/ 15630 w 31259"/>
                <a:gd name="T7" fmla="*/ 0 h 31259"/>
                <a:gd name="T8" fmla="*/ 31260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60" y="15630"/>
                  </a:moveTo>
                  <a:cubicBezTo>
                    <a:pt x="31260" y="24262"/>
                    <a:pt x="24262" y="31259"/>
                    <a:pt x="15630" y="31259"/>
                  </a:cubicBezTo>
                  <a:cubicBezTo>
                    <a:pt x="6998" y="31259"/>
                    <a:pt x="0" y="24262"/>
                    <a:pt x="0" y="15630"/>
                  </a:cubicBezTo>
                  <a:cubicBezTo>
                    <a:pt x="0" y="6998"/>
                    <a:pt x="6998" y="0"/>
                    <a:pt x="15630" y="0"/>
                  </a:cubicBezTo>
                  <a:cubicBezTo>
                    <a:pt x="24262" y="0"/>
                    <a:pt x="31260" y="6998"/>
                    <a:pt x="31260"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26" name="Freeform: Shape 119">
              <a:extLst>
                <a:ext uri="{FF2B5EF4-FFF2-40B4-BE49-F238E27FC236}">
                  <a16:creationId xmlns:a16="http://schemas.microsoft.com/office/drawing/2014/main" id="{A798D473-61A5-194E-9460-DA5134817ACA}"/>
                </a:ext>
              </a:extLst>
            </p:cNvPr>
            <p:cNvSpPr>
              <a:spLocks/>
            </p:cNvSpPr>
            <p:nvPr/>
          </p:nvSpPr>
          <p:spPr bwMode="auto">
            <a:xfrm>
              <a:off x="8345835" y="1669135"/>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2"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27" name="Freeform: Shape 120">
              <a:extLst>
                <a:ext uri="{FF2B5EF4-FFF2-40B4-BE49-F238E27FC236}">
                  <a16:creationId xmlns:a16="http://schemas.microsoft.com/office/drawing/2014/main" id="{853646E0-D870-4949-9A7B-01DB9819F37C}"/>
                </a:ext>
              </a:extLst>
            </p:cNvPr>
            <p:cNvSpPr>
              <a:spLocks/>
            </p:cNvSpPr>
            <p:nvPr/>
          </p:nvSpPr>
          <p:spPr bwMode="auto">
            <a:xfrm>
              <a:off x="8403703" y="1639630"/>
              <a:ext cx="31259" cy="31259"/>
            </a:xfrm>
            <a:custGeom>
              <a:avLst/>
              <a:gdLst>
                <a:gd name="T0" fmla="*/ 31260 w 31259"/>
                <a:gd name="T1" fmla="*/ 15630 h 31259"/>
                <a:gd name="T2" fmla="*/ 15630 w 31259"/>
                <a:gd name="T3" fmla="*/ 31259 h 31259"/>
                <a:gd name="T4" fmla="*/ 0 w 31259"/>
                <a:gd name="T5" fmla="*/ 15630 h 31259"/>
                <a:gd name="T6" fmla="*/ 15630 w 31259"/>
                <a:gd name="T7" fmla="*/ 0 h 31259"/>
                <a:gd name="T8" fmla="*/ 31260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60" y="15630"/>
                  </a:moveTo>
                  <a:cubicBezTo>
                    <a:pt x="31260" y="24262"/>
                    <a:pt x="24262" y="31259"/>
                    <a:pt x="15630" y="31259"/>
                  </a:cubicBezTo>
                  <a:cubicBezTo>
                    <a:pt x="6998" y="31259"/>
                    <a:pt x="0" y="24262"/>
                    <a:pt x="0" y="15630"/>
                  </a:cubicBezTo>
                  <a:cubicBezTo>
                    <a:pt x="0" y="6998"/>
                    <a:pt x="6998" y="0"/>
                    <a:pt x="15630" y="0"/>
                  </a:cubicBezTo>
                  <a:cubicBezTo>
                    <a:pt x="24262" y="0"/>
                    <a:pt x="31260" y="6998"/>
                    <a:pt x="31260"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28" name="Freeform: Shape 121">
              <a:extLst>
                <a:ext uri="{FF2B5EF4-FFF2-40B4-BE49-F238E27FC236}">
                  <a16:creationId xmlns:a16="http://schemas.microsoft.com/office/drawing/2014/main" id="{EA659FC1-E507-FB46-84DF-126D862B9679}"/>
                </a:ext>
              </a:extLst>
            </p:cNvPr>
            <p:cNvSpPr>
              <a:spLocks/>
            </p:cNvSpPr>
            <p:nvPr/>
          </p:nvSpPr>
          <p:spPr bwMode="auto">
            <a:xfrm>
              <a:off x="8449639" y="1593693"/>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29" name="Freeform: Shape 122">
              <a:extLst>
                <a:ext uri="{FF2B5EF4-FFF2-40B4-BE49-F238E27FC236}">
                  <a16:creationId xmlns:a16="http://schemas.microsoft.com/office/drawing/2014/main" id="{768B4A11-09AB-514B-B6CE-9AF87199DBB3}"/>
                </a:ext>
              </a:extLst>
            </p:cNvPr>
            <p:cNvSpPr>
              <a:spLocks/>
            </p:cNvSpPr>
            <p:nvPr/>
          </p:nvSpPr>
          <p:spPr bwMode="auto">
            <a:xfrm>
              <a:off x="8479107" y="1535826"/>
              <a:ext cx="31259" cy="31259"/>
            </a:xfrm>
            <a:custGeom>
              <a:avLst/>
              <a:gdLst>
                <a:gd name="T0" fmla="*/ 31260 w 31259"/>
                <a:gd name="T1" fmla="*/ 15630 h 31259"/>
                <a:gd name="T2" fmla="*/ 15630 w 31259"/>
                <a:gd name="T3" fmla="*/ 31259 h 31259"/>
                <a:gd name="T4" fmla="*/ 1 w 31259"/>
                <a:gd name="T5" fmla="*/ 15630 h 31259"/>
                <a:gd name="T6" fmla="*/ 15630 w 31259"/>
                <a:gd name="T7" fmla="*/ 0 h 31259"/>
                <a:gd name="T8" fmla="*/ 31260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60" y="15630"/>
                  </a:moveTo>
                  <a:cubicBezTo>
                    <a:pt x="31260" y="24262"/>
                    <a:pt x="24262" y="31259"/>
                    <a:pt x="15630" y="31259"/>
                  </a:cubicBezTo>
                  <a:cubicBezTo>
                    <a:pt x="6998" y="31259"/>
                    <a:pt x="1" y="24262"/>
                    <a:pt x="1" y="15630"/>
                  </a:cubicBezTo>
                  <a:cubicBezTo>
                    <a:pt x="1" y="6998"/>
                    <a:pt x="6998" y="0"/>
                    <a:pt x="15630" y="0"/>
                  </a:cubicBezTo>
                  <a:cubicBezTo>
                    <a:pt x="24262" y="0"/>
                    <a:pt x="31260" y="6998"/>
                    <a:pt x="31260"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30" name="Freeform: Shape 123">
              <a:extLst>
                <a:ext uri="{FF2B5EF4-FFF2-40B4-BE49-F238E27FC236}">
                  <a16:creationId xmlns:a16="http://schemas.microsoft.com/office/drawing/2014/main" id="{D48B1418-F37E-2A48-8464-FF5C2D92F57A}"/>
                </a:ext>
              </a:extLst>
            </p:cNvPr>
            <p:cNvSpPr>
              <a:spLocks/>
            </p:cNvSpPr>
            <p:nvPr/>
          </p:nvSpPr>
          <p:spPr bwMode="auto">
            <a:xfrm>
              <a:off x="8489247" y="1471629"/>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8" y="31259"/>
                    <a:pt x="0" y="24262"/>
                    <a:pt x="0" y="15630"/>
                  </a:cubicBezTo>
                  <a:cubicBezTo>
                    <a:pt x="0" y="6998"/>
                    <a:pt x="6998" y="0"/>
                    <a:pt x="15630" y="0"/>
                  </a:cubicBezTo>
                  <a:cubicBezTo>
                    <a:pt x="24261"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31" name="Freeform: Shape 124">
              <a:extLst>
                <a:ext uri="{FF2B5EF4-FFF2-40B4-BE49-F238E27FC236}">
                  <a16:creationId xmlns:a16="http://schemas.microsoft.com/office/drawing/2014/main" id="{2A0618FF-22E3-5D49-9E81-E4EE46537D38}"/>
                </a:ext>
              </a:extLst>
            </p:cNvPr>
            <p:cNvSpPr>
              <a:spLocks/>
            </p:cNvSpPr>
            <p:nvPr/>
          </p:nvSpPr>
          <p:spPr bwMode="auto">
            <a:xfrm>
              <a:off x="8479107" y="1407472"/>
              <a:ext cx="31259" cy="31259"/>
            </a:xfrm>
            <a:custGeom>
              <a:avLst/>
              <a:gdLst>
                <a:gd name="T0" fmla="*/ 31260 w 31259"/>
                <a:gd name="T1" fmla="*/ 15630 h 31259"/>
                <a:gd name="T2" fmla="*/ 15630 w 31259"/>
                <a:gd name="T3" fmla="*/ 31259 h 31259"/>
                <a:gd name="T4" fmla="*/ 1 w 31259"/>
                <a:gd name="T5" fmla="*/ 15630 h 31259"/>
                <a:gd name="T6" fmla="*/ 15630 w 31259"/>
                <a:gd name="T7" fmla="*/ 0 h 31259"/>
                <a:gd name="T8" fmla="*/ 31260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60" y="15630"/>
                  </a:moveTo>
                  <a:cubicBezTo>
                    <a:pt x="31260" y="24262"/>
                    <a:pt x="24262" y="31259"/>
                    <a:pt x="15630" y="31259"/>
                  </a:cubicBezTo>
                  <a:cubicBezTo>
                    <a:pt x="6998" y="31259"/>
                    <a:pt x="1" y="24262"/>
                    <a:pt x="1" y="15630"/>
                  </a:cubicBezTo>
                  <a:cubicBezTo>
                    <a:pt x="1" y="6998"/>
                    <a:pt x="6998" y="0"/>
                    <a:pt x="15630" y="0"/>
                  </a:cubicBezTo>
                  <a:cubicBezTo>
                    <a:pt x="24262" y="0"/>
                    <a:pt x="31260" y="6998"/>
                    <a:pt x="31260"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32" name="Freeform: Shape 125">
              <a:extLst>
                <a:ext uri="{FF2B5EF4-FFF2-40B4-BE49-F238E27FC236}">
                  <a16:creationId xmlns:a16="http://schemas.microsoft.com/office/drawing/2014/main" id="{A70CA4DB-CE22-444E-AB00-EA5D3522DD32}"/>
                </a:ext>
              </a:extLst>
            </p:cNvPr>
            <p:cNvSpPr>
              <a:spLocks/>
            </p:cNvSpPr>
            <p:nvPr/>
          </p:nvSpPr>
          <p:spPr bwMode="auto">
            <a:xfrm>
              <a:off x="8449601" y="1349604"/>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33" name="Freeform: Shape 126">
              <a:extLst>
                <a:ext uri="{FF2B5EF4-FFF2-40B4-BE49-F238E27FC236}">
                  <a16:creationId xmlns:a16="http://schemas.microsoft.com/office/drawing/2014/main" id="{A65B9B7A-20B1-B641-AF09-903FC0A439D4}"/>
                </a:ext>
              </a:extLst>
            </p:cNvPr>
            <p:cNvSpPr>
              <a:spLocks/>
            </p:cNvSpPr>
            <p:nvPr/>
          </p:nvSpPr>
          <p:spPr bwMode="auto">
            <a:xfrm>
              <a:off x="8403665" y="1303706"/>
              <a:ext cx="31259" cy="31259"/>
            </a:xfrm>
            <a:custGeom>
              <a:avLst/>
              <a:gdLst>
                <a:gd name="T0" fmla="*/ 31260 w 31259"/>
                <a:gd name="T1" fmla="*/ 15630 h 31259"/>
                <a:gd name="T2" fmla="*/ 15630 w 31259"/>
                <a:gd name="T3" fmla="*/ 31259 h 31259"/>
                <a:gd name="T4" fmla="*/ 0 w 31259"/>
                <a:gd name="T5" fmla="*/ 15630 h 31259"/>
                <a:gd name="T6" fmla="*/ 15630 w 31259"/>
                <a:gd name="T7" fmla="*/ 0 h 31259"/>
                <a:gd name="T8" fmla="*/ 31260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60" y="15630"/>
                  </a:moveTo>
                  <a:cubicBezTo>
                    <a:pt x="31260" y="24262"/>
                    <a:pt x="24262" y="31259"/>
                    <a:pt x="15630" y="31259"/>
                  </a:cubicBezTo>
                  <a:cubicBezTo>
                    <a:pt x="6998" y="31259"/>
                    <a:pt x="0" y="24262"/>
                    <a:pt x="0" y="15630"/>
                  </a:cubicBezTo>
                  <a:cubicBezTo>
                    <a:pt x="0" y="6998"/>
                    <a:pt x="6998" y="0"/>
                    <a:pt x="15630" y="0"/>
                  </a:cubicBezTo>
                  <a:cubicBezTo>
                    <a:pt x="24262" y="0"/>
                    <a:pt x="31260" y="6998"/>
                    <a:pt x="31260"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34" name="Freeform: Shape 127">
              <a:extLst>
                <a:ext uri="{FF2B5EF4-FFF2-40B4-BE49-F238E27FC236}">
                  <a16:creationId xmlns:a16="http://schemas.microsoft.com/office/drawing/2014/main" id="{823BCFE7-DF0F-5D48-9BF9-2544DC3697B2}"/>
                </a:ext>
              </a:extLst>
            </p:cNvPr>
            <p:cNvSpPr>
              <a:spLocks/>
            </p:cNvSpPr>
            <p:nvPr/>
          </p:nvSpPr>
          <p:spPr bwMode="auto">
            <a:xfrm>
              <a:off x="8345759" y="1274200"/>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35" name="Freeform: Shape 128">
              <a:extLst>
                <a:ext uri="{FF2B5EF4-FFF2-40B4-BE49-F238E27FC236}">
                  <a16:creationId xmlns:a16="http://schemas.microsoft.com/office/drawing/2014/main" id="{6775A77C-CE6C-ED46-998F-FB5155A26436}"/>
                </a:ext>
              </a:extLst>
            </p:cNvPr>
            <p:cNvSpPr>
              <a:spLocks/>
            </p:cNvSpPr>
            <p:nvPr/>
          </p:nvSpPr>
          <p:spPr bwMode="auto">
            <a:xfrm>
              <a:off x="8281677" y="1354102"/>
              <a:ext cx="31259" cy="31259"/>
            </a:xfrm>
            <a:custGeom>
              <a:avLst/>
              <a:gdLst>
                <a:gd name="T0" fmla="*/ 31260 w 31259"/>
                <a:gd name="T1" fmla="*/ 15630 h 31259"/>
                <a:gd name="T2" fmla="*/ 15630 w 31259"/>
                <a:gd name="T3" fmla="*/ 31259 h 31259"/>
                <a:gd name="T4" fmla="*/ 0 w 31259"/>
                <a:gd name="T5" fmla="*/ 15630 h 31259"/>
                <a:gd name="T6" fmla="*/ 15630 w 31259"/>
                <a:gd name="T7" fmla="*/ 0 h 31259"/>
                <a:gd name="T8" fmla="*/ 31260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60" y="15630"/>
                  </a:moveTo>
                  <a:cubicBezTo>
                    <a:pt x="31260" y="24262"/>
                    <a:pt x="24262" y="31259"/>
                    <a:pt x="15630" y="31259"/>
                  </a:cubicBezTo>
                  <a:cubicBezTo>
                    <a:pt x="6998" y="31259"/>
                    <a:pt x="0" y="24262"/>
                    <a:pt x="0" y="15630"/>
                  </a:cubicBezTo>
                  <a:cubicBezTo>
                    <a:pt x="0" y="6998"/>
                    <a:pt x="6998" y="0"/>
                    <a:pt x="15630" y="0"/>
                  </a:cubicBezTo>
                  <a:cubicBezTo>
                    <a:pt x="24262" y="0"/>
                    <a:pt x="31260" y="6998"/>
                    <a:pt x="31260"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36" name="Freeform: Shape 129">
              <a:extLst>
                <a:ext uri="{FF2B5EF4-FFF2-40B4-BE49-F238E27FC236}">
                  <a16:creationId xmlns:a16="http://schemas.microsoft.com/office/drawing/2014/main" id="{E16DAB3B-97E9-A64A-BBB8-89E12A9BA0AE}"/>
                </a:ext>
              </a:extLst>
            </p:cNvPr>
            <p:cNvSpPr>
              <a:spLocks/>
            </p:cNvSpPr>
            <p:nvPr/>
          </p:nvSpPr>
          <p:spPr bwMode="auto">
            <a:xfrm>
              <a:off x="8222894" y="1369846"/>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2"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37" name="Freeform: Shape 130">
              <a:extLst>
                <a:ext uri="{FF2B5EF4-FFF2-40B4-BE49-F238E27FC236}">
                  <a16:creationId xmlns:a16="http://schemas.microsoft.com/office/drawing/2014/main" id="{8A7ED5C5-E36E-4B42-983B-4C7D7BFA3044}"/>
                </a:ext>
              </a:extLst>
            </p:cNvPr>
            <p:cNvSpPr>
              <a:spLocks/>
            </p:cNvSpPr>
            <p:nvPr/>
          </p:nvSpPr>
          <p:spPr bwMode="auto">
            <a:xfrm>
              <a:off x="8179856" y="1412847"/>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7"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38" name="Freeform: Shape 131">
              <a:extLst>
                <a:ext uri="{FF2B5EF4-FFF2-40B4-BE49-F238E27FC236}">
                  <a16:creationId xmlns:a16="http://schemas.microsoft.com/office/drawing/2014/main" id="{5CC0A87F-AE95-6549-A6A8-6B23C9D508D6}"/>
                </a:ext>
              </a:extLst>
            </p:cNvPr>
            <p:cNvSpPr>
              <a:spLocks/>
            </p:cNvSpPr>
            <p:nvPr/>
          </p:nvSpPr>
          <p:spPr bwMode="auto">
            <a:xfrm>
              <a:off x="8164074" y="1471629"/>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7"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39" name="Freeform: Shape 132">
              <a:extLst>
                <a:ext uri="{FF2B5EF4-FFF2-40B4-BE49-F238E27FC236}">
                  <a16:creationId xmlns:a16="http://schemas.microsoft.com/office/drawing/2014/main" id="{81A4D768-71FF-5D44-8F10-7069E43BDD7B}"/>
                </a:ext>
              </a:extLst>
            </p:cNvPr>
            <p:cNvSpPr>
              <a:spLocks/>
            </p:cNvSpPr>
            <p:nvPr/>
          </p:nvSpPr>
          <p:spPr bwMode="auto">
            <a:xfrm>
              <a:off x="8179779" y="1530412"/>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7"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40" name="Freeform: Shape 133">
              <a:extLst>
                <a:ext uri="{FF2B5EF4-FFF2-40B4-BE49-F238E27FC236}">
                  <a16:creationId xmlns:a16="http://schemas.microsoft.com/office/drawing/2014/main" id="{296B4B02-D3FD-CD42-92A9-8249A736A59C}"/>
                </a:ext>
              </a:extLst>
            </p:cNvPr>
            <p:cNvSpPr>
              <a:spLocks/>
            </p:cNvSpPr>
            <p:nvPr/>
          </p:nvSpPr>
          <p:spPr bwMode="auto">
            <a:xfrm>
              <a:off x="8222818" y="1573451"/>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41" name="Freeform: Shape 134">
              <a:extLst>
                <a:ext uri="{FF2B5EF4-FFF2-40B4-BE49-F238E27FC236}">
                  <a16:creationId xmlns:a16="http://schemas.microsoft.com/office/drawing/2014/main" id="{B57A81A9-B8BE-0F4A-BCDB-322439F6E2E3}"/>
                </a:ext>
              </a:extLst>
            </p:cNvPr>
            <p:cNvSpPr>
              <a:spLocks/>
            </p:cNvSpPr>
            <p:nvPr/>
          </p:nvSpPr>
          <p:spPr bwMode="auto">
            <a:xfrm>
              <a:off x="8281601" y="1589233"/>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2"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42" name="Freeform: Shape 135">
              <a:extLst>
                <a:ext uri="{FF2B5EF4-FFF2-40B4-BE49-F238E27FC236}">
                  <a16:creationId xmlns:a16="http://schemas.microsoft.com/office/drawing/2014/main" id="{96912A10-13FE-1F4F-8E82-90F02C602665}"/>
                </a:ext>
              </a:extLst>
            </p:cNvPr>
            <p:cNvSpPr>
              <a:spLocks/>
            </p:cNvSpPr>
            <p:nvPr/>
          </p:nvSpPr>
          <p:spPr bwMode="auto">
            <a:xfrm>
              <a:off x="8340384" y="1573527"/>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7"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43" name="Freeform: Shape 136">
              <a:extLst>
                <a:ext uri="{FF2B5EF4-FFF2-40B4-BE49-F238E27FC236}">
                  <a16:creationId xmlns:a16="http://schemas.microsoft.com/office/drawing/2014/main" id="{6AAD885F-C8D2-CD4E-A4F5-BB8837930C92}"/>
                </a:ext>
              </a:extLst>
            </p:cNvPr>
            <p:cNvSpPr>
              <a:spLocks/>
            </p:cNvSpPr>
            <p:nvPr/>
          </p:nvSpPr>
          <p:spPr bwMode="auto">
            <a:xfrm>
              <a:off x="8383423" y="1530527"/>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44" name="Freeform: Shape 137">
              <a:extLst>
                <a:ext uri="{FF2B5EF4-FFF2-40B4-BE49-F238E27FC236}">
                  <a16:creationId xmlns:a16="http://schemas.microsoft.com/office/drawing/2014/main" id="{F011C1A3-1191-A049-9489-FA4666B2E5A3}"/>
                </a:ext>
              </a:extLst>
            </p:cNvPr>
            <p:cNvSpPr>
              <a:spLocks/>
            </p:cNvSpPr>
            <p:nvPr/>
          </p:nvSpPr>
          <p:spPr bwMode="auto">
            <a:xfrm>
              <a:off x="8399205" y="1471744"/>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2"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45" name="Freeform: Shape 138">
              <a:extLst>
                <a:ext uri="{FF2B5EF4-FFF2-40B4-BE49-F238E27FC236}">
                  <a16:creationId xmlns:a16="http://schemas.microsoft.com/office/drawing/2014/main" id="{2271B3B7-E6B3-1447-9C6C-F752D08F00B8}"/>
                </a:ext>
              </a:extLst>
            </p:cNvPr>
            <p:cNvSpPr>
              <a:spLocks/>
            </p:cNvSpPr>
            <p:nvPr/>
          </p:nvSpPr>
          <p:spPr bwMode="auto">
            <a:xfrm>
              <a:off x="8383499" y="1412961"/>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2"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46" name="Freeform: Shape 139">
              <a:extLst>
                <a:ext uri="{FF2B5EF4-FFF2-40B4-BE49-F238E27FC236}">
                  <a16:creationId xmlns:a16="http://schemas.microsoft.com/office/drawing/2014/main" id="{8D6A57E7-A78B-B442-A4B3-18E6345E6903}"/>
                </a:ext>
              </a:extLst>
            </p:cNvPr>
            <p:cNvSpPr>
              <a:spLocks/>
            </p:cNvSpPr>
            <p:nvPr/>
          </p:nvSpPr>
          <p:spPr bwMode="auto">
            <a:xfrm>
              <a:off x="8340460" y="1369884"/>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7"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47" name="Freeform: Shape 140">
              <a:extLst>
                <a:ext uri="{FF2B5EF4-FFF2-40B4-BE49-F238E27FC236}">
                  <a16:creationId xmlns:a16="http://schemas.microsoft.com/office/drawing/2014/main" id="{13DBA1AB-A712-624F-B530-207C5BA7E80E}"/>
                </a:ext>
              </a:extLst>
            </p:cNvPr>
            <p:cNvSpPr>
              <a:spLocks/>
            </p:cNvSpPr>
            <p:nvPr/>
          </p:nvSpPr>
          <p:spPr bwMode="auto">
            <a:xfrm>
              <a:off x="8190682" y="1333898"/>
              <a:ext cx="31259" cy="31259"/>
            </a:xfrm>
            <a:custGeom>
              <a:avLst/>
              <a:gdLst>
                <a:gd name="T0" fmla="*/ 31260 w 31259"/>
                <a:gd name="T1" fmla="*/ 15630 h 31259"/>
                <a:gd name="T2" fmla="*/ 15630 w 31259"/>
                <a:gd name="T3" fmla="*/ 31259 h 31259"/>
                <a:gd name="T4" fmla="*/ 0 w 31259"/>
                <a:gd name="T5" fmla="*/ 15630 h 31259"/>
                <a:gd name="T6" fmla="*/ 15630 w 31259"/>
                <a:gd name="T7" fmla="*/ 0 h 31259"/>
                <a:gd name="T8" fmla="*/ 31260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60" y="15630"/>
                  </a:moveTo>
                  <a:cubicBezTo>
                    <a:pt x="31260" y="24262"/>
                    <a:pt x="24262" y="31259"/>
                    <a:pt x="15630" y="31259"/>
                  </a:cubicBezTo>
                  <a:cubicBezTo>
                    <a:pt x="6998" y="31259"/>
                    <a:pt x="0" y="24262"/>
                    <a:pt x="0" y="15630"/>
                  </a:cubicBezTo>
                  <a:cubicBezTo>
                    <a:pt x="0" y="6998"/>
                    <a:pt x="6998" y="0"/>
                    <a:pt x="15630" y="0"/>
                  </a:cubicBezTo>
                  <a:cubicBezTo>
                    <a:pt x="24262" y="0"/>
                    <a:pt x="31260" y="6998"/>
                    <a:pt x="31260"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48" name="Freeform: Shape 141">
              <a:extLst>
                <a:ext uri="{FF2B5EF4-FFF2-40B4-BE49-F238E27FC236}">
                  <a16:creationId xmlns:a16="http://schemas.microsoft.com/office/drawing/2014/main" id="{3A5B9F05-B5C6-7847-B405-47C1439CAAF8}"/>
                </a:ext>
              </a:extLst>
            </p:cNvPr>
            <p:cNvSpPr>
              <a:spLocks/>
            </p:cNvSpPr>
            <p:nvPr/>
          </p:nvSpPr>
          <p:spPr bwMode="auto">
            <a:xfrm>
              <a:off x="8144860" y="1379186"/>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2"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49" name="Freeform: Shape 142">
              <a:extLst>
                <a:ext uri="{FF2B5EF4-FFF2-40B4-BE49-F238E27FC236}">
                  <a16:creationId xmlns:a16="http://schemas.microsoft.com/office/drawing/2014/main" id="{78144A9C-C259-5A44-B70C-654A95F31413}"/>
                </a:ext>
              </a:extLst>
            </p:cNvPr>
            <p:cNvSpPr>
              <a:spLocks/>
            </p:cNvSpPr>
            <p:nvPr/>
          </p:nvSpPr>
          <p:spPr bwMode="auto">
            <a:xfrm>
              <a:off x="8119891" y="1438540"/>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50" name="Freeform: Shape 143">
              <a:extLst>
                <a:ext uri="{FF2B5EF4-FFF2-40B4-BE49-F238E27FC236}">
                  <a16:creationId xmlns:a16="http://schemas.microsoft.com/office/drawing/2014/main" id="{E994DC51-0727-6A4C-BB55-BE11FABC29B3}"/>
                </a:ext>
              </a:extLst>
            </p:cNvPr>
            <p:cNvSpPr>
              <a:spLocks/>
            </p:cNvSpPr>
            <p:nvPr/>
          </p:nvSpPr>
          <p:spPr bwMode="auto">
            <a:xfrm>
              <a:off x="8119510" y="1502965"/>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2"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51" name="Freeform: Shape 144">
              <a:extLst>
                <a:ext uri="{FF2B5EF4-FFF2-40B4-BE49-F238E27FC236}">
                  <a16:creationId xmlns:a16="http://schemas.microsoft.com/office/drawing/2014/main" id="{322C1708-0CEF-A149-A15A-1DA0F608E864}"/>
                </a:ext>
              </a:extLst>
            </p:cNvPr>
            <p:cNvSpPr>
              <a:spLocks/>
            </p:cNvSpPr>
            <p:nvPr/>
          </p:nvSpPr>
          <p:spPr bwMode="auto">
            <a:xfrm>
              <a:off x="8143831" y="1562625"/>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2"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52" name="Freeform: Shape 145">
              <a:extLst>
                <a:ext uri="{FF2B5EF4-FFF2-40B4-BE49-F238E27FC236}">
                  <a16:creationId xmlns:a16="http://schemas.microsoft.com/office/drawing/2014/main" id="{704E08CA-C448-E142-AA80-B5D136A62BE0}"/>
                </a:ext>
              </a:extLst>
            </p:cNvPr>
            <p:cNvSpPr>
              <a:spLocks/>
            </p:cNvSpPr>
            <p:nvPr/>
          </p:nvSpPr>
          <p:spPr bwMode="auto">
            <a:xfrm>
              <a:off x="8189119" y="1608446"/>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2"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53" name="Freeform: Shape 146">
              <a:extLst>
                <a:ext uri="{FF2B5EF4-FFF2-40B4-BE49-F238E27FC236}">
                  <a16:creationId xmlns:a16="http://schemas.microsoft.com/office/drawing/2014/main" id="{B7217D81-3E2C-FE42-B634-A5F9A71CF2D8}"/>
                </a:ext>
              </a:extLst>
            </p:cNvPr>
            <p:cNvSpPr>
              <a:spLocks/>
            </p:cNvSpPr>
            <p:nvPr/>
          </p:nvSpPr>
          <p:spPr bwMode="auto">
            <a:xfrm>
              <a:off x="8248512" y="1633416"/>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54" name="Freeform: Shape 147">
              <a:extLst>
                <a:ext uri="{FF2B5EF4-FFF2-40B4-BE49-F238E27FC236}">
                  <a16:creationId xmlns:a16="http://schemas.microsoft.com/office/drawing/2014/main" id="{A1F87BC7-FE96-B14A-915E-9E59D996903A}"/>
                </a:ext>
              </a:extLst>
            </p:cNvPr>
            <p:cNvSpPr>
              <a:spLocks/>
            </p:cNvSpPr>
            <p:nvPr/>
          </p:nvSpPr>
          <p:spPr bwMode="auto">
            <a:xfrm>
              <a:off x="8312937" y="1633797"/>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55" name="Freeform: Shape 148">
              <a:extLst>
                <a:ext uri="{FF2B5EF4-FFF2-40B4-BE49-F238E27FC236}">
                  <a16:creationId xmlns:a16="http://schemas.microsoft.com/office/drawing/2014/main" id="{5062EFE4-82B1-5C41-885C-B73D2E282D1F}"/>
                </a:ext>
              </a:extLst>
            </p:cNvPr>
            <p:cNvSpPr>
              <a:spLocks/>
            </p:cNvSpPr>
            <p:nvPr/>
          </p:nvSpPr>
          <p:spPr bwMode="auto">
            <a:xfrm>
              <a:off x="8372596" y="1609476"/>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2"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56" name="Freeform: Shape 149">
              <a:extLst>
                <a:ext uri="{FF2B5EF4-FFF2-40B4-BE49-F238E27FC236}">
                  <a16:creationId xmlns:a16="http://schemas.microsoft.com/office/drawing/2014/main" id="{344E7284-B37D-F144-A2AA-DA415B3E3824}"/>
                </a:ext>
              </a:extLst>
            </p:cNvPr>
            <p:cNvSpPr>
              <a:spLocks/>
            </p:cNvSpPr>
            <p:nvPr/>
          </p:nvSpPr>
          <p:spPr bwMode="auto">
            <a:xfrm>
              <a:off x="8418418" y="1564188"/>
              <a:ext cx="31259" cy="31259"/>
            </a:xfrm>
            <a:custGeom>
              <a:avLst/>
              <a:gdLst>
                <a:gd name="T0" fmla="*/ 31260 w 31259"/>
                <a:gd name="T1" fmla="*/ 15630 h 31259"/>
                <a:gd name="T2" fmla="*/ 15630 w 31259"/>
                <a:gd name="T3" fmla="*/ 31259 h 31259"/>
                <a:gd name="T4" fmla="*/ 0 w 31259"/>
                <a:gd name="T5" fmla="*/ 15630 h 31259"/>
                <a:gd name="T6" fmla="*/ 15630 w 31259"/>
                <a:gd name="T7" fmla="*/ 0 h 31259"/>
                <a:gd name="T8" fmla="*/ 31260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60" y="15630"/>
                  </a:moveTo>
                  <a:cubicBezTo>
                    <a:pt x="31260" y="24262"/>
                    <a:pt x="24262" y="31259"/>
                    <a:pt x="15630" y="31259"/>
                  </a:cubicBezTo>
                  <a:cubicBezTo>
                    <a:pt x="6998" y="31259"/>
                    <a:pt x="0" y="24262"/>
                    <a:pt x="0" y="15630"/>
                  </a:cubicBezTo>
                  <a:cubicBezTo>
                    <a:pt x="0" y="6998"/>
                    <a:pt x="6998" y="0"/>
                    <a:pt x="15630" y="0"/>
                  </a:cubicBezTo>
                  <a:cubicBezTo>
                    <a:pt x="24262" y="0"/>
                    <a:pt x="31260" y="6998"/>
                    <a:pt x="31260"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57" name="Freeform: Shape 150">
              <a:extLst>
                <a:ext uri="{FF2B5EF4-FFF2-40B4-BE49-F238E27FC236}">
                  <a16:creationId xmlns:a16="http://schemas.microsoft.com/office/drawing/2014/main" id="{BC6BE2D2-52A4-404B-8161-B00A085CD273}"/>
                </a:ext>
              </a:extLst>
            </p:cNvPr>
            <p:cNvSpPr>
              <a:spLocks/>
            </p:cNvSpPr>
            <p:nvPr/>
          </p:nvSpPr>
          <p:spPr bwMode="auto">
            <a:xfrm>
              <a:off x="8443387" y="1504795"/>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7"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58" name="Freeform: Shape 151">
              <a:extLst>
                <a:ext uri="{FF2B5EF4-FFF2-40B4-BE49-F238E27FC236}">
                  <a16:creationId xmlns:a16="http://schemas.microsoft.com/office/drawing/2014/main" id="{C25A62C8-88CE-DA48-B06B-28E554CF80AD}"/>
                </a:ext>
              </a:extLst>
            </p:cNvPr>
            <p:cNvSpPr>
              <a:spLocks/>
            </p:cNvSpPr>
            <p:nvPr/>
          </p:nvSpPr>
          <p:spPr bwMode="auto">
            <a:xfrm>
              <a:off x="8443769" y="1440408"/>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7"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59" name="Freeform: Shape 152">
              <a:extLst>
                <a:ext uri="{FF2B5EF4-FFF2-40B4-BE49-F238E27FC236}">
                  <a16:creationId xmlns:a16="http://schemas.microsoft.com/office/drawing/2014/main" id="{F82E6BCB-8F5A-4440-97B2-883580DEBD21}"/>
                </a:ext>
              </a:extLst>
            </p:cNvPr>
            <p:cNvSpPr>
              <a:spLocks/>
            </p:cNvSpPr>
            <p:nvPr/>
          </p:nvSpPr>
          <p:spPr bwMode="auto">
            <a:xfrm>
              <a:off x="8419447" y="1380749"/>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7"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60" name="Freeform: Shape 153">
              <a:extLst>
                <a:ext uri="{FF2B5EF4-FFF2-40B4-BE49-F238E27FC236}">
                  <a16:creationId xmlns:a16="http://schemas.microsoft.com/office/drawing/2014/main" id="{AD1629B3-F629-5C49-85FC-86C367AB068B}"/>
                </a:ext>
              </a:extLst>
            </p:cNvPr>
            <p:cNvSpPr>
              <a:spLocks/>
            </p:cNvSpPr>
            <p:nvPr/>
          </p:nvSpPr>
          <p:spPr bwMode="auto">
            <a:xfrm>
              <a:off x="8374159" y="1334927"/>
              <a:ext cx="31259" cy="31259"/>
            </a:xfrm>
            <a:custGeom>
              <a:avLst/>
              <a:gdLst>
                <a:gd name="T0" fmla="*/ 31260 w 31259"/>
                <a:gd name="T1" fmla="*/ 15630 h 31259"/>
                <a:gd name="T2" fmla="*/ 15630 w 31259"/>
                <a:gd name="T3" fmla="*/ 31259 h 31259"/>
                <a:gd name="T4" fmla="*/ 0 w 31259"/>
                <a:gd name="T5" fmla="*/ 15630 h 31259"/>
                <a:gd name="T6" fmla="*/ 15630 w 31259"/>
                <a:gd name="T7" fmla="*/ 0 h 31259"/>
                <a:gd name="T8" fmla="*/ 31260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60" y="15630"/>
                  </a:moveTo>
                  <a:cubicBezTo>
                    <a:pt x="31260" y="24262"/>
                    <a:pt x="24262" y="31259"/>
                    <a:pt x="15630" y="31259"/>
                  </a:cubicBezTo>
                  <a:cubicBezTo>
                    <a:pt x="6998" y="31259"/>
                    <a:pt x="0" y="24262"/>
                    <a:pt x="0" y="15630"/>
                  </a:cubicBezTo>
                  <a:cubicBezTo>
                    <a:pt x="0" y="6998"/>
                    <a:pt x="6998" y="0"/>
                    <a:pt x="15630" y="0"/>
                  </a:cubicBezTo>
                  <a:cubicBezTo>
                    <a:pt x="24262" y="0"/>
                    <a:pt x="31260" y="6998"/>
                    <a:pt x="31260"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61" name="Freeform: Shape 154">
              <a:extLst>
                <a:ext uri="{FF2B5EF4-FFF2-40B4-BE49-F238E27FC236}">
                  <a16:creationId xmlns:a16="http://schemas.microsoft.com/office/drawing/2014/main" id="{6D552127-BA86-2F4A-937A-BE44B2E0FB10}"/>
                </a:ext>
              </a:extLst>
            </p:cNvPr>
            <p:cNvSpPr>
              <a:spLocks/>
            </p:cNvSpPr>
            <p:nvPr/>
          </p:nvSpPr>
          <p:spPr bwMode="auto">
            <a:xfrm>
              <a:off x="8314767" y="1309919"/>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62" name="Freeform: Shape 155">
              <a:extLst>
                <a:ext uri="{FF2B5EF4-FFF2-40B4-BE49-F238E27FC236}">
                  <a16:creationId xmlns:a16="http://schemas.microsoft.com/office/drawing/2014/main" id="{C20147B4-16A8-0D43-BBD9-11E2BF38F01A}"/>
                </a:ext>
              </a:extLst>
            </p:cNvPr>
            <p:cNvSpPr>
              <a:spLocks/>
            </p:cNvSpPr>
            <p:nvPr/>
          </p:nvSpPr>
          <p:spPr bwMode="auto">
            <a:xfrm>
              <a:off x="8250342" y="1309576"/>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7"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63" name="Freeform: Shape 156">
              <a:extLst>
                <a:ext uri="{FF2B5EF4-FFF2-40B4-BE49-F238E27FC236}">
                  <a16:creationId xmlns:a16="http://schemas.microsoft.com/office/drawing/2014/main" id="{1AACA27C-34F2-C14E-AF5F-C6D51FC9E8BD}"/>
                </a:ext>
              </a:extLst>
            </p:cNvPr>
            <p:cNvSpPr>
              <a:spLocks/>
            </p:cNvSpPr>
            <p:nvPr/>
          </p:nvSpPr>
          <p:spPr bwMode="auto">
            <a:xfrm>
              <a:off x="8254192" y="1400076"/>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7"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64" name="Freeform: Shape 157">
              <a:extLst>
                <a:ext uri="{FF2B5EF4-FFF2-40B4-BE49-F238E27FC236}">
                  <a16:creationId xmlns:a16="http://schemas.microsoft.com/office/drawing/2014/main" id="{76FCF4FC-B9AE-AB41-8CA5-5097903051F2}"/>
                </a:ext>
              </a:extLst>
            </p:cNvPr>
            <p:cNvSpPr>
              <a:spLocks/>
            </p:cNvSpPr>
            <p:nvPr/>
          </p:nvSpPr>
          <p:spPr bwMode="auto">
            <a:xfrm>
              <a:off x="8310230" y="1400076"/>
              <a:ext cx="31259" cy="31259"/>
            </a:xfrm>
            <a:custGeom>
              <a:avLst/>
              <a:gdLst>
                <a:gd name="T0" fmla="*/ 31260 w 31259"/>
                <a:gd name="T1" fmla="*/ 15630 h 31259"/>
                <a:gd name="T2" fmla="*/ 15630 w 31259"/>
                <a:gd name="T3" fmla="*/ 31259 h 31259"/>
                <a:gd name="T4" fmla="*/ 0 w 31259"/>
                <a:gd name="T5" fmla="*/ 15630 h 31259"/>
                <a:gd name="T6" fmla="*/ 15630 w 31259"/>
                <a:gd name="T7" fmla="*/ 0 h 31259"/>
                <a:gd name="T8" fmla="*/ 31260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60" y="15630"/>
                  </a:moveTo>
                  <a:cubicBezTo>
                    <a:pt x="31260" y="24262"/>
                    <a:pt x="24262" y="31259"/>
                    <a:pt x="15630" y="31259"/>
                  </a:cubicBezTo>
                  <a:cubicBezTo>
                    <a:pt x="6998" y="31259"/>
                    <a:pt x="0" y="24262"/>
                    <a:pt x="0" y="15630"/>
                  </a:cubicBezTo>
                  <a:cubicBezTo>
                    <a:pt x="0" y="6998"/>
                    <a:pt x="6998" y="0"/>
                    <a:pt x="15630" y="0"/>
                  </a:cubicBezTo>
                  <a:cubicBezTo>
                    <a:pt x="24262" y="0"/>
                    <a:pt x="31260" y="6998"/>
                    <a:pt x="31260"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65" name="Freeform: Shape 158">
              <a:extLst>
                <a:ext uri="{FF2B5EF4-FFF2-40B4-BE49-F238E27FC236}">
                  <a16:creationId xmlns:a16="http://schemas.microsoft.com/office/drawing/2014/main" id="{19EB19C6-A9FB-5D42-B0BA-0EB9B8FE0E41}"/>
                </a:ext>
              </a:extLst>
            </p:cNvPr>
            <p:cNvSpPr>
              <a:spLocks/>
            </p:cNvSpPr>
            <p:nvPr/>
          </p:nvSpPr>
          <p:spPr bwMode="auto">
            <a:xfrm>
              <a:off x="8210048" y="1499115"/>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2"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66" name="Freeform: Shape 159">
              <a:extLst>
                <a:ext uri="{FF2B5EF4-FFF2-40B4-BE49-F238E27FC236}">
                  <a16:creationId xmlns:a16="http://schemas.microsoft.com/office/drawing/2014/main" id="{8407182A-89FA-E34A-BB8D-C0466949BAD1}"/>
                </a:ext>
              </a:extLst>
            </p:cNvPr>
            <p:cNvSpPr>
              <a:spLocks/>
            </p:cNvSpPr>
            <p:nvPr/>
          </p:nvSpPr>
          <p:spPr bwMode="auto">
            <a:xfrm>
              <a:off x="8210048" y="1443077"/>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2"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67" name="Freeform: Shape 160">
              <a:extLst>
                <a:ext uri="{FF2B5EF4-FFF2-40B4-BE49-F238E27FC236}">
                  <a16:creationId xmlns:a16="http://schemas.microsoft.com/office/drawing/2014/main" id="{1BB7BF88-7A51-9544-9D15-5A8C8B6EF549}"/>
                </a:ext>
              </a:extLst>
            </p:cNvPr>
            <p:cNvSpPr>
              <a:spLocks/>
            </p:cNvSpPr>
            <p:nvPr/>
          </p:nvSpPr>
          <p:spPr bwMode="auto">
            <a:xfrm>
              <a:off x="8309086" y="1543297"/>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8"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68" name="Freeform: Shape 161">
              <a:extLst>
                <a:ext uri="{FF2B5EF4-FFF2-40B4-BE49-F238E27FC236}">
                  <a16:creationId xmlns:a16="http://schemas.microsoft.com/office/drawing/2014/main" id="{B6D2AC8E-BAA9-AF40-A08D-B890D3D472D9}"/>
                </a:ext>
              </a:extLst>
            </p:cNvPr>
            <p:cNvSpPr>
              <a:spLocks/>
            </p:cNvSpPr>
            <p:nvPr/>
          </p:nvSpPr>
          <p:spPr bwMode="auto">
            <a:xfrm>
              <a:off x="8253048" y="1543297"/>
              <a:ext cx="31259" cy="31259"/>
            </a:xfrm>
            <a:custGeom>
              <a:avLst/>
              <a:gdLst>
                <a:gd name="T0" fmla="*/ 31260 w 31259"/>
                <a:gd name="T1" fmla="*/ 15630 h 31259"/>
                <a:gd name="T2" fmla="*/ 15630 w 31259"/>
                <a:gd name="T3" fmla="*/ 31259 h 31259"/>
                <a:gd name="T4" fmla="*/ 0 w 31259"/>
                <a:gd name="T5" fmla="*/ 15630 h 31259"/>
                <a:gd name="T6" fmla="*/ 15630 w 31259"/>
                <a:gd name="T7" fmla="*/ 0 h 31259"/>
                <a:gd name="T8" fmla="*/ 31260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60" y="15630"/>
                  </a:moveTo>
                  <a:cubicBezTo>
                    <a:pt x="31260" y="24262"/>
                    <a:pt x="24262" y="31259"/>
                    <a:pt x="15630" y="31259"/>
                  </a:cubicBezTo>
                  <a:cubicBezTo>
                    <a:pt x="6998" y="31259"/>
                    <a:pt x="0" y="24262"/>
                    <a:pt x="0" y="15630"/>
                  </a:cubicBezTo>
                  <a:cubicBezTo>
                    <a:pt x="0" y="6998"/>
                    <a:pt x="6998" y="0"/>
                    <a:pt x="15630" y="0"/>
                  </a:cubicBezTo>
                  <a:cubicBezTo>
                    <a:pt x="24262" y="0"/>
                    <a:pt x="31260" y="6998"/>
                    <a:pt x="31260"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69" name="Freeform: Shape 162">
              <a:extLst>
                <a:ext uri="{FF2B5EF4-FFF2-40B4-BE49-F238E27FC236}">
                  <a16:creationId xmlns:a16="http://schemas.microsoft.com/office/drawing/2014/main" id="{B7210BC2-38CB-0D4A-9D76-6AE2EAA39F11}"/>
                </a:ext>
              </a:extLst>
            </p:cNvPr>
            <p:cNvSpPr>
              <a:spLocks/>
            </p:cNvSpPr>
            <p:nvPr/>
          </p:nvSpPr>
          <p:spPr bwMode="auto">
            <a:xfrm>
              <a:off x="8353231" y="1444220"/>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7"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70" name="Freeform: Shape 163">
              <a:extLst>
                <a:ext uri="{FF2B5EF4-FFF2-40B4-BE49-F238E27FC236}">
                  <a16:creationId xmlns:a16="http://schemas.microsoft.com/office/drawing/2014/main" id="{19A34AC2-8B53-974D-A8D8-3CD046F09F68}"/>
                </a:ext>
              </a:extLst>
            </p:cNvPr>
            <p:cNvSpPr>
              <a:spLocks/>
            </p:cNvSpPr>
            <p:nvPr/>
          </p:nvSpPr>
          <p:spPr bwMode="auto">
            <a:xfrm>
              <a:off x="8353231" y="1500297"/>
              <a:ext cx="31259" cy="31259"/>
            </a:xfrm>
            <a:custGeom>
              <a:avLst/>
              <a:gdLst>
                <a:gd name="T0" fmla="*/ 31259 w 31259"/>
                <a:gd name="T1" fmla="*/ 15630 h 31259"/>
                <a:gd name="T2" fmla="*/ 15630 w 31259"/>
                <a:gd name="T3" fmla="*/ 31259 h 31259"/>
                <a:gd name="T4" fmla="*/ 0 w 31259"/>
                <a:gd name="T5" fmla="*/ 15630 h 31259"/>
                <a:gd name="T6" fmla="*/ 15630 w 31259"/>
                <a:gd name="T7" fmla="*/ 0 h 31259"/>
                <a:gd name="T8" fmla="*/ 31259 w 31259"/>
                <a:gd name="T9" fmla="*/ 15630 h 31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59" h="31259">
                  <a:moveTo>
                    <a:pt x="31259" y="15630"/>
                  </a:moveTo>
                  <a:cubicBezTo>
                    <a:pt x="31259" y="24262"/>
                    <a:pt x="24261" y="31259"/>
                    <a:pt x="15630" y="31259"/>
                  </a:cubicBezTo>
                  <a:cubicBezTo>
                    <a:pt x="6997" y="31259"/>
                    <a:pt x="0" y="24262"/>
                    <a:pt x="0" y="15630"/>
                  </a:cubicBezTo>
                  <a:cubicBezTo>
                    <a:pt x="0" y="6998"/>
                    <a:pt x="6998" y="0"/>
                    <a:pt x="15630" y="0"/>
                  </a:cubicBezTo>
                  <a:cubicBezTo>
                    <a:pt x="24262" y="0"/>
                    <a:pt x="31259" y="6998"/>
                    <a:pt x="31259" y="15630"/>
                  </a:cubicBez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71" name="Freeform: Shape 164">
              <a:extLst>
                <a:ext uri="{FF2B5EF4-FFF2-40B4-BE49-F238E27FC236}">
                  <a16:creationId xmlns:a16="http://schemas.microsoft.com/office/drawing/2014/main" id="{92E83495-AA14-FB4A-8BD7-A68AD2D63508}"/>
                </a:ext>
              </a:extLst>
            </p:cNvPr>
            <p:cNvSpPr>
              <a:spLocks/>
            </p:cNvSpPr>
            <p:nvPr/>
          </p:nvSpPr>
          <p:spPr bwMode="auto">
            <a:xfrm>
              <a:off x="9421729" y="1423787"/>
              <a:ext cx="32174" cy="32176"/>
            </a:xfrm>
            <a:custGeom>
              <a:avLst/>
              <a:gdLst>
                <a:gd name="T0" fmla="*/ 456 w 32174"/>
                <a:gd name="T1" fmla="*/ 16503 h 32176"/>
                <a:gd name="T2" fmla="*/ 16390 w 32174"/>
                <a:gd name="T3" fmla="*/ 264 h 32176"/>
                <a:gd name="T4" fmla="*/ 32629 w 32174"/>
                <a:gd name="T5" fmla="*/ 16198 h 32176"/>
                <a:gd name="T6" fmla="*/ 16695 w 32174"/>
                <a:gd name="T7" fmla="*/ 32437 h 32176"/>
                <a:gd name="T8" fmla="*/ 16581 w 32174"/>
                <a:gd name="T9" fmla="*/ 32438 h 32176"/>
                <a:gd name="T10" fmla="*/ 458 w 32174"/>
                <a:gd name="T11" fmla="*/ 16849 h 32176"/>
                <a:gd name="T12" fmla="*/ 456 w 32174"/>
                <a:gd name="T13" fmla="*/ 16503 h 32176"/>
                <a:gd name="T14" fmla="*/ 16581 w 32174"/>
                <a:gd name="T15" fmla="*/ 29808 h 32176"/>
                <a:gd name="T16" fmla="*/ 30186 w 32174"/>
                <a:gd name="T17" fmla="*/ 16889 h 32176"/>
                <a:gd name="T18" fmla="*/ 17268 w 32174"/>
                <a:gd name="T19" fmla="*/ 3284 h 32176"/>
                <a:gd name="T20" fmla="*/ 3663 w 32174"/>
                <a:gd name="T21" fmla="*/ 16203 h 32176"/>
                <a:gd name="T22" fmla="*/ 3658 w 32174"/>
                <a:gd name="T23" fmla="*/ 16503 h 32176"/>
                <a:gd name="T24" fmla="*/ 15961 w 32174"/>
                <a:gd name="T25" fmla="*/ 29798 h 32176"/>
                <a:gd name="T26" fmla="*/ 16582 w 32174"/>
                <a:gd name="T27" fmla="*/ 29808 h 32176"/>
                <a:gd name="T28" fmla="*/ 13226 w 32174"/>
                <a:gd name="T29" fmla="*/ 25729 h 32176"/>
                <a:gd name="T30" fmla="*/ 10444 w 32174"/>
                <a:gd name="T31" fmla="*/ 25729 h 32176"/>
                <a:gd name="T32" fmla="*/ 10444 w 32174"/>
                <a:gd name="T33" fmla="*/ 7392 h 32176"/>
                <a:gd name="T34" fmla="*/ 17420 w 32174"/>
                <a:gd name="T35" fmla="*/ 7392 h 32176"/>
                <a:gd name="T36" fmla="*/ 23900 w 32174"/>
                <a:gd name="T37" fmla="*/ 12615 h 32176"/>
                <a:gd name="T38" fmla="*/ 19410 w 32174"/>
                <a:gd name="T39" fmla="*/ 17639 h 32176"/>
                <a:gd name="T40" fmla="*/ 19135 w 32174"/>
                <a:gd name="T41" fmla="*/ 17647 h 32176"/>
                <a:gd name="T42" fmla="*/ 24358 w 32174"/>
                <a:gd name="T43" fmla="*/ 25729 h 32176"/>
                <a:gd name="T44" fmla="*/ 21270 w 32174"/>
                <a:gd name="T45" fmla="*/ 25729 h 32176"/>
                <a:gd name="T46" fmla="*/ 16429 w 32174"/>
                <a:gd name="T47" fmla="*/ 17761 h 32176"/>
                <a:gd name="T48" fmla="*/ 13112 w 32174"/>
                <a:gd name="T49" fmla="*/ 17761 h 32176"/>
                <a:gd name="T50" fmla="*/ 16543 w 32174"/>
                <a:gd name="T51" fmla="*/ 15436 h 32176"/>
                <a:gd name="T52" fmla="*/ 21003 w 32174"/>
                <a:gd name="T53" fmla="*/ 12424 h 32176"/>
                <a:gd name="T54" fmla="*/ 17191 w 32174"/>
                <a:gd name="T55" fmla="*/ 9756 h 32176"/>
                <a:gd name="T56" fmla="*/ 13379 w 32174"/>
                <a:gd name="T57" fmla="*/ 9756 h 32176"/>
                <a:gd name="T58" fmla="*/ 13379 w 32174"/>
                <a:gd name="T59" fmla="*/ 15436 h 3217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2174" h="32176">
                  <a:moveTo>
                    <a:pt x="456" y="16503"/>
                  </a:moveTo>
                  <a:cubicBezTo>
                    <a:pt x="372" y="7619"/>
                    <a:pt x="7506" y="349"/>
                    <a:pt x="16390" y="264"/>
                  </a:cubicBezTo>
                  <a:cubicBezTo>
                    <a:pt x="25274" y="180"/>
                    <a:pt x="32544" y="7314"/>
                    <a:pt x="32629" y="16198"/>
                  </a:cubicBezTo>
                  <a:cubicBezTo>
                    <a:pt x="32713" y="25083"/>
                    <a:pt x="25579" y="32353"/>
                    <a:pt x="16695" y="32437"/>
                  </a:cubicBezTo>
                  <a:cubicBezTo>
                    <a:pt x="16657" y="32438"/>
                    <a:pt x="16619" y="32438"/>
                    <a:pt x="16581" y="32438"/>
                  </a:cubicBezTo>
                  <a:cubicBezTo>
                    <a:pt x="7824" y="32585"/>
                    <a:pt x="605" y="25606"/>
                    <a:pt x="458" y="16849"/>
                  </a:cubicBezTo>
                  <a:cubicBezTo>
                    <a:pt x="456" y="16734"/>
                    <a:pt x="455" y="16618"/>
                    <a:pt x="456" y="16503"/>
                  </a:cubicBezTo>
                  <a:close/>
                  <a:moveTo>
                    <a:pt x="16581" y="29808"/>
                  </a:moveTo>
                  <a:cubicBezTo>
                    <a:pt x="23905" y="29997"/>
                    <a:pt x="29997" y="24213"/>
                    <a:pt x="30186" y="16889"/>
                  </a:cubicBezTo>
                  <a:cubicBezTo>
                    <a:pt x="30375" y="9565"/>
                    <a:pt x="24592" y="3473"/>
                    <a:pt x="17268" y="3284"/>
                  </a:cubicBezTo>
                  <a:cubicBezTo>
                    <a:pt x="9943" y="3095"/>
                    <a:pt x="3852" y="8878"/>
                    <a:pt x="3663" y="16203"/>
                  </a:cubicBezTo>
                  <a:cubicBezTo>
                    <a:pt x="3660" y="16303"/>
                    <a:pt x="3658" y="16403"/>
                    <a:pt x="3658" y="16503"/>
                  </a:cubicBezTo>
                  <a:cubicBezTo>
                    <a:pt x="3384" y="23572"/>
                    <a:pt x="8893" y="29524"/>
                    <a:pt x="15961" y="29798"/>
                  </a:cubicBezTo>
                  <a:cubicBezTo>
                    <a:pt x="16168" y="29806"/>
                    <a:pt x="16375" y="29810"/>
                    <a:pt x="16582" y="29808"/>
                  </a:cubicBezTo>
                  <a:lnTo>
                    <a:pt x="16581" y="29808"/>
                  </a:lnTo>
                  <a:close/>
                  <a:moveTo>
                    <a:pt x="13226" y="25729"/>
                  </a:moveTo>
                  <a:lnTo>
                    <a:pt x="10444" y="25729"/>
                  </a:lnTo>
                  <a:lnTo>
                    <a:pt x="10444" y="7392"/>
                  </a:lnTo>
                  <a:lnTo>
                    <a:pt x="17420" y="7392"/>
                  </a:lnTo>
                  <a:cubicBezTo>
                    <a:pt x="21766" y="7392"/>
                    <a:pt x="23900" y="8993"/>
                    <a:pt x="23900" y="12615"/>
                  </a:cubicBezTo>
                  <a:cubicBezTo>
                    <a:pt x="24048" y="15242"/>
                    <a:pt x="22037" y="17492"/>
                    <a:pt x="19410" y="17639"/>
                  </a:cubicBezTo>
                  <a:cubicBezTo>
                    <a:pt x="19318" y="17644"/>
                    <a:pt x="19227" y="17647"/>
                    <a:pt x="19135" y="17647"/>
                  </a:cubicBezTo>
                  <a:lnTo>
                    <a:pt x="24358" y="25729"/>
                  </a:lnTo>
                  <a:lnTo>
                    <a:pt x="21270" y="25729"/>
                  </a:lnTo>
                  <a:lnTo>
                    <a:pt x="16429" y="17761"/>
                  </a:lnTo>
                  <a:lnTo>
                    <a:pt x="13112" y="17761"/>
                  </a:lnTo>
                  <a:lnTo>
                    <a:pt x="13226" y="25729"/>
                  </a:lnTo>
                  <a:close/>
                  <a:moveTo>
                    <a:pt x="16543" y="15436"/>
                  </a:moveTo>
                  <a:cubicBezTo>
                    <a:pt x="18906" y="15436"/>
                    <a:pt x="21003" y="15436"/>
                    <a:pt x="21003" y="12424"/>
                  </a:cubicBezTo>
                  <a:cubicBezTo>
                    <a:pt x="21003" y="9413"/>
                    <a:pt x="18945" y="9756"/>
                    <a:pt x="17191" y="9756"/>
                  </a:cubicBezTo>
                  <a:lnTo>
                    <a:pt x="13379" y="9756"/>
                  </a:lnTo>
                  <a:lnTo>
                    <a:pt x="13379" y="15436"/>
                  </a:lnTo>
                  <a:lnTo>
                    <a:pt x="16543" y="15436"/>
                  </a:lnTo>
                  <a:close/>
                </a:path>
              </a:pathLst>
            </a:custGeom>
            <a:solidFill>
              <a:srgbClr val="FFFFFF"/>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grpSp>
      <p:sp>
        <p:nvSpPr>
          <p:cNvPr id="72" name="TextBox 76">
            <a:extLst>
              <a:ext uri="{FF2B5EF4-FFF2-40B4-BE49-F238E27FC236}">
                <a16:creationId xmlns:a16="http://schemas.microsoft.com/office/drawing/2014/main" id="{2BC62AC2-CD3C-094C-92B3-D033A4C030AC}"/>
              </a:ext>
            </a:extLst>
          </p:cNvPr>
          <p:cNvSpPr txBox="1">
            <a:spLocks noChangeArrowheads="1"/>
          </p:cNvSpPr>
          <p:nvPr/>
        </p:nvSpPr>
        <p:spPr bwMode="auto">
          <a:xfrm>
            <a:off x="396875" y="2409825"/>
            <a:ext cx="5875338" cy="394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fontAlgn="base">
              <a:spcBef>
                <a:spcPct val="0"/>
              </a:spcBef>
              <a:spcAft>
                <a:spcPct val="0"/>
              </a:spcAft>
              <a:defRPr>
                <a:solidFill>
                  <a:schemeClr val="tx1"/>
                </a:solidFill>
                <a:latin typeface="Century Gothic" panose="020B0502020202020204" pitchFamily="34" charset="0"/>
              </a:defRPr>
            </a:lvl6pPr>
            <a:lvl7pPr marL="2971800" indent="-228600" fontAlgn="base">
              <a:spcBef>
                <a:spcPct val="0"/>
              </a:spcBef>
              <a:spcAft>
                <a:spcPct val="0"/>
              </a:spcAft>
              <a:defRPr>
                <a:solidFill>
                  <a:schemeClr val="tx1"/>
                </a:solidFill>
                <a:latin typeface="Century Gothic" panose="020B0502020202020204" pitchFamily="34" charset="0"/>
              </a:defRPr>
            </a:lvl7pPr>
            <a:lvl8pPr marL="3429000" indent="-228600" fontAlgn="base">
              <a:spcBef>
                <a:spcPct val="0"/>
              </a:spcBef>
              <a:spcAft>
                <a:spcPct val="0"/>
              </a:spcAft>
              <a:defRPr>
                <a:solidFill>
                  <a:schemeClr val="tx1"/>
                </a:solidFill>
                <a:latin typeface="Century Gothic" panose="020B0502020202020204" pitchFamily="34" charset="0"/>
              </a:defRPr>
            </a:lvl8pPr>
            <a:lvl9pPr marL="3886200" indent="-228600" fontAlgn="base">
              <a:spcBef>
                <a:spcPct val="0"/>
              </a:spcBef>
              <a:spcAft>
                <a:spcPct val="0"/>
              </a:spcAft>
              <a:defRPr>
                <a:solidFill>
                  <a:schemeClr val="tx1"/>
                </a:solidFill>
                <a:latin typeface="Century Gothic" panose="020B0502020202020204" pitchFamily="34" charset="0"/>
              </a:defRPr>
            </a:lvl9pPr>
          </a:lstStyle>
          <a:p>
            <a:pPr eaLnBrk="1" hangingPunct="1">
              <a:lnSpc>
                <a:spcPct val="70000"/>
              </a:lnSpc>
            </a:pPr>
            <a:r>
              <a:rPr lang="en-US" altLang="en-US" sz="11500" b="1">
                <a:solidFill>
                  <a:schemeClr val="bg1"/>
                </a:solidFill>
                <a:latin typeface="Palatino" pitchFamily="2" charset="77"/>
                <a:ea typeface="Palatino" pitchFamily="2" charset="77"/>
                <a:cs typeface="Palatino" pitchFamily="2" charset="77"/>
              </a:rPr>
              <a:t>Live </a:t>
            </a:r>
            <a:br>
              <a:rPr lang="en-US" altLang="en-US" sz="11500" b="1">
                <a:solidFill>
                  <a:schemeClr val="bg1"/>
                </a:solidFill>
                <a:latin typeface="Palatino" pitchFamily="2" charset="77"/>
                <a:ea typeface="Palatino" pitchFamily="2" charset="77"/>
                <a:cs typeface="Palatino" pitchFamily="2" charset="77"/>
              </a:rPr>
            </a:br>
            <a:r>
              <a:rPr lang="en-US" altLang="en-US" sz="11500" b="1">
                <a:solidFill>
                  <a:schemeClr val="bg1"/>
                </a:solidFill>
                <a:latin typeface="Palatino" pitchFamily="2" charset="77"/>
                <a:ea typeface="Palatino" pitchFamily="2" charset="77"/>
                <a:cs typeface="Palatino" pitchFamily="2" charset="77"/>
              </a:rPr>
              <a:t>without </a:t>
            </a:r>
            <a:br>
              <a:rPr lang="en-US" altLang="en-US" sz="11500" b="1">
                <a:solidFill>
                  <a:schemeClr val="bg1"/>
                </a:solidFill>
                <a:latin typeface="Palatino" pitchFamily="2" charset="77"/>
                <a:ea typeface="Palatino" pitchFamily="2" charset="77"/>
                <a:cs typeface="Palatino" pitchFamily="2" charset="77"/>
              </a:rPr>
            </a:br>
            <a:r>
              <a:rPr lang="en-US" altLang="en-US" sz="11500" b="1">
                <a:solidFill>
                  <a:schemeClr val="bg1"/>
                </a:solidFill>
                <a:latin typeface="Palatino" pitchFamily="2" charset="77"/>
                <a:ea typeface="Palatino" pitchFamily="2" charset="77"/>
                <a:cs typeface="Palatino" pitchFamily="2" charset="77"/>
              </a:rPr>
              <a:t>limits.</a:t>
            </a:r>
          </a:p>
        </p:txBody>
      </p:sp>
    </p:spTree>
    <p:extLst>
      <p:ext uri="{BB962C8B-B14F-4D97-AF65-F5344CB8AC3E}">
        <p14:creationId xmlns:p14="http://schemas.microsoft.com/office/powerpoint/2010/main" val="4104479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08C4B0A-3517-C74A-BD82-A93E28C76ABB}"/>
              </a:ext>
            </a:extLst>
          </p:cNvPr>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7" descr="Logo&#10;&#10;Description automatically generated">
            <a:extLst>
              <a:ext uri="{FF2B5EF4-FFF2-40B4-BE49-F238E27FC236}">
                <a16:creationId xmlns:a16="http://schemas.microsoft.com/office/drawing/2014/main" id="{749048AC-109D-5846-9242-584FF98330B4}"/>
              </a:ext>
            </a:extLst>
          </p:cNvPr>
          <p:cNvPicPr>
            <a:picLocks noChangeAspect="1" noChangeArrowheads="1"/>
          </p:cNvPicPr>
          <p:nvPr userDrawn="1"/>
        </p:nvPicPr>
        <p:blipFill>
          <a:blip r:embed="rId2">
            <a:grayscl/>
            <a:biLevel thresh="50000"/>
            <a:extLst>
              <a:ext uri="{28A0092B-C50C-407E-A947-70E740481C1C}">
                <a14:useLocalDpi xmlns:a14="http://schemas.microsoft.com/office/drawing/2010/main" val="0"/>
              </a:ext>
            </a:extLst>
          </a:blip>
          <a:srcRect/>
          <a:stretch>
            <a:fillRect/>
          </a:stretch>
        </p:blipFill>
        <p:spPr bwMode="auto">
          <a:xfrm>
            <a:off x="9847263" y="6034088"/>
            <a:ext cx="18288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22032" y="290147"/>
            <a:ext cx="5215198" cy="975945"/>
          </a:xfrm>
        </p:spPr>
        <p:txBody>
          <a:bodyPr>
            <a:noAutofit/>
          </a:bodyPr>
          <a:lstStyle/>
          <a:p>
            <a:r>
              <a:rPr lang="en-US"/>
              <a:t>Click to edit Master title style</a:t>
            </a:r>
          </a:p>
        </p:txBody>
      </p:sp>
      <p:sp>
        <p:nvSpPr>
          <p:cNvPr id="4" name="Content Placeholder 3"/>
          <p:cNvSpPr>
            <a:spLocks noGrp="1"/>
          </p:cNvSpPr>
          <p:nvPr>
            <p:ph sz="half" idx="2"/>
          </p:nvPr>
        </p:nvSpPr>
        <p:spPr>
          <a:xfrm>
            <a:off x="6554770" y="290147"/>
            <a:ext cx="5215198" cy="5474549"/>
          </a:xfrm>
        </p:spPr>
        <p:txBody>
          <a:bodyPr>
            <a:noAutofit/>
          </a:bodyPr>
          <a:lstStyle>
            <a:lvl1pPr>
              <a:lnSpc>
                <a:spcPct val="90000"/>
              </a:lnSpc>
              <a:spcBef>
                <a:spcPts val="1600"/>
              </a:spcBef>
              <a:buClr>
                <a:schemeClr val="accent5"/>
              </a:buClr>
              <a:defRPr sz="3200" b="1" i="0">
                <a:solidFill>
                  <a:schemeClr val="bg1"/>
                </a:solidFill>
                <a:latin typeface="Palatino" pitchFamily="2" charset="77"/>
                <a:ea typeface="Palatino" pitchFamily="2" charset="77"/>
              </a:defRPr>
            </a:lvl1pPr>
            <a:lvl2pPr>
              <a:buClr>
                <a:schemeClr val="accent5"/>
              </a:buClr>
              <a:defRPr b="1" i="0">
                <a:solidFill>
                  <a:schemeClr val="bg1"/>
                </a:solidFill>
                <a:latin typeface="Palatino" pitchFamily="2" charset="77"/>
                <a:ea typeface="Palatino" pitchFamily="2" charset="77"/>
              </a:defRPr>
            </a:lvl2pPr>
            <a:lvl3pPr>
              <a:buClr>
                <a:schemeClr val="accent5"/>
              </a:buClr>
              <a:defRPr b="1" i="0">
                <a:solidFill>
                  <a:schemeClr val="bg1"/>
                </a:solidFill>
                <a:latin typeface="Palatino" pitchFamily="2" charset="77"/>
                <a:ea typeface="Palatino" pitchFamily="2" charset="77"/>
              </a:defRPr>
            </a:lvl3pPr>
            <a:lvl4pPr>
              <a:buClr>
                <a:schemeClr val="accent5"/>
              </a:buClr>
              <a:defRPr b="1" i="0">
                <a:solidFill>
                  <a:schemeClr val="bg1"/>
                </a:solidFill>
                <a:latin typeface="Palatino" pitchFamily="2" charset="77"/>
                <a:ea typeface="Palatino" pitchFamily="2" charset="77"/>
              </a:defRPr>
            </a:lvl4pPr>
            <a:lvl5pPr>
              <a:buClr>
                <a:schemeClr val="accent5"/>
              </a:buClr>
              <a:defRPr b="1" i="0">
                <a:solidFill>
                  <a:schemeClr val="bg1"/>
                </a:solidFill>
                <a:latin typeface="Palatino" pitchFamily="2" charset="77"/>
                <a:ea typeface="Palatino" pitchFamily="2" charset="77"/>
              </a:defRPr>
            </a:lvl5pPr>
          </a:lstStyle>
          <a:p>
            <a:pPr lvl="0"/>
            <a:r>
              <a:rPr lang="en-US"/>
              <a:t>Click to edit Master text styles</a:t>
            </a:r>
          </a:p>
        </p:txBody>
      </p:sp>
      <p:sp>
        <p:nvSpPr>
          <p:cNvPr id="10" name="Text Placeholder 7"/>
          <p:cNvSpPr>
            <a:spLocks noGrp="1"/>
          </p:cNvSpPr>
          <p:nvPr>
            <p:ph type="body" sz="quarter" idx="12"/>
          </p:nvPr>
        </p:nvSpPr>
        <p:spPr>
          <a:xfrm>
            <a:off x="422031" y="1329182"/>
            <a:ext cx="5236647" cy="436908"/>
          </a:xfrm>
        </p:spPr>
        <p:txBody>
          <a:bodyPr>
            <a:noAutofit/>
          </a:bodyPr>
          <a:lstStyle>
            <a:lvl1pPr marL="0" indent="0" algn="l">
              <a:buNone/>
              <a:defRPr sz="1800">
                <a:solidFill>
                  <a:schemeClr val="tx1"/>
                </a:solidFill>
                <a:latin typeface="+mn-lt"/>
              </a:defRPr>
            </a:lvl1pPr>
          </a:lstStyle>
          <a:p>
            <a:pPr lvl="0"/>
            <a:r>
              <a:rPr lang="en-US"/>
              <a:t>Click to edit Master text styles</a:t>
            </a:r>
          </a:p>
        </p:txBody>
      </p:sp>
      <p:sp>
        <p:nvSpPr>
          <p:cNvPr id="11" name="Content Placeholder 8"/>
          <p:cNvSpPr>
            <a:spLocks noGrp="1"/>
          </p:cNvSpPr>
          <p:nvPr>
            <p:ph sz="quarter" idx="15"/>
          </p:nvPr>
        </p:nvSpPr>
        <p:spPr>
          <a:xfrm>
            <a:off x="410817" y="1948070"/>
            <a:ext cx="5406887" cy="4273343"/>
          </a:xfrm>
        </p:spPr>
        <p:txBody>
          <a:bodyPr>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5">
            <a:extLst>
              <a:ext uri="{FF2B5EF4-FFF2-40B4-BE49-F238E27FC236}">
                <a16:creationId xmlns:a16="http://schemas.microsoft.com/office/drawing/2014/main" id="{98834321-66EA-C140-9D49-B468D298C1F2}"/>
              </a:ext>
            </a:extLst>
          </p:cNvPr>
          <p:cNvSpPr>
            <a:spLocks noGrp="1"/>
          </p:cNvSpPr>
          <p:nvPr>
            <p:ph type="ftr" sz="quarter" idx="16"/>
          </p:nvPr>
        </p:nvSpPr>
        <p:spPr/>
        <p:txBody>
          <a:bodyPr/>
          <a:lstStyle>
            <a:lvl1pPr>
              <a:defRPr/>
            </a:lvl1pPr>
          </a:lstStyle>
          <a:p>
            <a:pPr>
              <a:defRPr/>
            </a:pPr>
            <a:r>
              <a:rPr lang="en-US"/>
              <a:t>PRESENTATION TITLE  |  DATE</a:t>
            </a:r>
          </a:p>
        </p:txBody>
      </p:sp>
      <p:sp>
        <p:nvSpPr>
          <p:cNvPr id="9" name="Slide Number Placeholder 6">
            <a:extLst>
              <a:ext uri="{FF2B5EF4-FFF2-40B4-BE49-F238E27FC236}">
                <a16:creationId xmlns:a16="http://schemas.microsoft.com/office/drawing/2014/main" id="{87A51A04-29A1-F84F-A912-E5EBE49261FE}"/>
              </a:ext>
            </a:extLst>
          </p:cNvPr>
          <p:cNvSpPr>
            <a:spLocks noGrp="1"/>
          </p:cNvSpPr>
          <p:nvPr>
            <p:ph type="sldNum" sz="quarter" idx="17"/>
          </p:nvPr>
        </p:nvSpPr>
        <p:spPr/>
        <p:txBody>
          <a:bodyPr/>
          <a:lstStyle>
            <a:lvl1pPr>
              <a:defRPr/>
            </a:lvl1pPr>
          </a:lstStyle>
          <a:p>
            <a:pPr>
              <a:defRPr/>
            </a:pPr>
            <a:fld id="{3B3A457C-3BC7-004C-B308-126E8B81807E}" type="slidenum">
              <a:rPr lang="en-US"/>
              <a:pPr>
                <a:defRPr/>
              </a:pPr>
              <a:t>‹#›</a:t>
            </a:fld>
            <a:endParaRPr lang="en-US"/>
          </a:p>
        </p:txBody>
      </p:sp>
    </p:spTree>
    <p:extLst>
      <p:ext uri="{BB962C8B-B14F-4D97-AF65-F5344CB8AC3E}">
        <p14:creationId xmlns:p14="http://schemas.microsoft.com/office/powerpoint/2010/main" val="181840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side image small">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831236F0-94FA-9944-BE2C-07B69D3E45D6}"/>
              </a:ext>
            </a:extLst>
          </p:cNvPr>
          <p:cNvCxnSpPr>
            <a:cxnSpLocks/>
          </p:cNvCxnSpPr>
          <p:nvPr userDrawn="1"/>
        </p:nvCxnSpPr>
        <p:spPr>
          <a:xfrm>
            <a:off x="0" y="19050"/>
            <a:ext cx="12192000" cy="0"/>
          </a:xfrm>
          <a:prstGeom prst="line">
            <a:avLst/>
          </a:prstGeom>
          <a:ln w="57150">
            <a:gradFill>
              <a:gsLst>
                <a:gs pos="10000">
                  <a:schemeClr val="accent1"/>
                </a:gs>
                <a:gs pos="34000">
                  <a:schemeClr val="accent2">
                    <a:alpha val="85000"/>
                  </a:schemeClr>
                </a:gs>
                <a:gs pos="56000">
                  <a:schemeClr val="accent3">
                    <a:alpha val="65000"/>
                  </a:schemeClr>
                </a:gs>
                <a:gs pos="78000">
                  <a:schemeClr val="accent5">
                    <a:alpha val="37000"/>
                  </a:schemeClr>
                </a:gs>
                <a:gs pos="95000">
                  <a:schemeClr val="accent5">
                    <a:alpha val="700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6" name="Picture Placeholder 2"/>
          <p:cNvSpPr>
            <a:spLocks noGrp="1"/>
          </p:cNvSpPr>
          <p:nvPr>
            <p:ph type="pic" sz="quarter" idx="11"/>
          </p:nvPr>
        </p:nvSpPr>
        <p:spPr>
          <a:xfrm>
            <a:off x="0" y="1995853"/>
            <a:ext cx="4572000" cy="4377026"/>
          </a:xfrm>
        </p:spPr>
        <p:txBody>
          <a:bodyPr rtlCol="0">
            <a:noAutofit/>
          </a:bodyPr>
          <a:lstStyle/>
          <a:p>
            <a:pPr lvl="0"/>
            <a:endParaRPr lang="id-ID" noProof="0"/>
          </a:p>
        </p:txBody>
      </p:sp>
      <p:sp>
        <p:nvSpPr>
          <p:cNvPr id="7" name="Text Placeholder 7"/>
          <p:cNvSpPr>
            <a:spLocks noGrp="1"/>
          </p:cNvSpPr>
          <p:nvPr>
            <p:ph type="body" sz="quarter" idx="10"/>
          </p:nvPr>
        </p:nvSpPr>
        <p:spPr>
          <a:xfrm>
            <a:off x="422031" y="1329182"/>
            <a:ext cx="11394831" cy="436908"/>
          </a:xfrm>
        </p:spPr>
        <p:txBody>
          <a:bodyPr>
            <a:noAutofit/>
          </a:bodyPr>
          <a:lstStyle>
            <a:lvl1pPr marL="0" indent="0" algn="l">
              <a:buNone/>
              <a:defRPr sz="1800">
                <a:solidFill>
                  <a:schemeClr val="tx1"/>
                </a:solidFill>
                <a:latin typeface="+mn-lt"/>
              </a:defRPr>
            </a:lvl1pPr>
          </a:lstStyle>
          <a:p>
            <a:pPr lvl="0"/>
            <a:r>
              <a:rPr lang="en-US"/>
              <a:t>Click to edit Master text styles</a:t>
            </a:r>
          </a:p>
        </p:txBody>
      </p:sp>
      <p:sp>
        <p:nvSpPr>
          <p:cNvPr id="8" name="Title Placeholder 1"/>
          <p:cNvSpPr>
            <a:spLocks noGrp="1"/>
          </p:cNvSpPr>
          <p:nvPr>
            <p:ph type="title"/>
          </p:nvPr>
        </p:nvSpPr>
        <p:spPr>
          <a:xfrm>
            <a:off x="422031" y="290147"/>
            <a:ext cx="11394831" cy="975945"/>
          </a:xfrm>
          <a:prstGeom prst="rect">
            <a:avLst/>
          </a:prstGeom>
        </p:spPr>
        <p:txBody>
          <a:bodyPr rtlCol="0">
            <a:noAutofit/>
          </a:bodyPr>
          <a:lstStyle/>
          <a:p>
            <a:r>
              <a:rPr lang="en-US"/>
              <a:t>Click to edit Master title style</a:t>
            </a:r>
            <a:endParaRPr lang="id-ID"/>
          </a:p>
        </p:txBody>
      </p:sp>
      <p:sp>
        <p:nvSpPr>
          <p:cNvPr id="3" name="Content Placeholder 2"/>
          <p:cNvSpPr>
            <a:spLocks noGrp="1"/>
          </p:cNvSpPr>
          <p:nvPr>
            <p:ph sz="quarter" idx="12"/>
          </p:nvPr>
        </p:nvSpPr>
        <p:spPr>
          <a:xfrm>
            <a:off x="4770438" y="1995488"/>
            <a:ext cx="7046912" cy="4377026"/>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1">
            <a:extLst>
              <a:ext uri="{FF2B5EF4-FFF2-40B4-BE49-F238E27FC236}">
                <a16:creationId xmlns:a16="http://schemas.microsoft.com/office/drawing/2014/main" id="{3E5CD82F-BE76-F941-96D3-7416181B6642}"/>
              </a:ext>
            </a:extLst>
          </p:cNvPr>
          <p:cNvSpPr>
            <a:spLocks noGrp="1"/>
          </p:cNvSpPr>
          <p:nvPr>
            <p:ph type="ftr" sz="quarter" idx="13"/>
          </p:nvPr>
        </p:nvSpPr>
        <p:spPr/>
        <p:txBody>
          <a:bodyPr/>
          <a:lstStyle>
            <a:lvl1pPr>
              <a:defRPr/>
            </a:lvl1pPr>
          </a:lstStyle>
          <a:p>
            <a:pPr>
              <a:defRPr/>
            </a:pPr>
            <a:r>
              <a:rPr lang="en-US"/>
              <a:t>PRESENTATION TITLE  |  DATE</a:t>
            </a:r>
          </a:p>
        </p:txBody>
      </p:sp>
      <p:sp>
        <p:nvSpPr>
          <p:cNvPr id="11" name="Slide Number Placeholder 3">
            <a:extLst>
              <a:ext uri="{FF2B5EF4-FFF2-40B4-BE49-F238E27FC236}">
                <a16:creationId xmlns:a16="http://schemas.microsoft.com/office/drawing/2014/main" id="{C97B3C30-3354-7B47-A534-44E8C5BED94B}"/>
              </a:ext>
            </a:extLst>
          </p:cNvPr>
          <p:cNvSpPr>
            <a:spLocks noGrp="1"/>
          </p:cNvSpPr>
          <p:nvPr>
            <p:ph type="sldNum" sz="quarter" idx="14"/>
          </p:nvPr>
        </p:nvSpPr>
        <p:spPr/>
        <p:txBody>
          <a:bodyPr/>
          <a:lstStyle>
            <a:lvl1pPr>
              <a:defRPr/>
            </a:lvl1pPr>
          </a:lstStyle>
          <a:p>
            <a:pPr>
              <a:defRPr/>
            </a:pPr>
            <a:fld id="{054736A3-B29B-094D-A2AC-503CD17A598B}" type="slidenum">
              <a:rPr lang="en-US"/>
              <a:pPr>
                <a:defRPr/>
              </a:pPr>
              <a:t>‹#›</a:t>
            </a:fld>
            <a:endParaRPr lang="en-US"/>
          </a:p>
        </p:txBody>
      </p:sp>
    </p:spTree>
    <p:extLst>
      <p:ext uri="{BB962C8B-B14F-4D97-AF65-F5344CB8AC3E}">
        <p14:creationId xmlns:p14="http://schemas.microsoft.com/office/powerpoint/2010/main" val="31496575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Normal w/ image">
    <p:spTree>
      <p:nvGrpSpPr>
        <p:cNvPr id="1" name=""/>
        <p:cNvGrpSpPr/>
        <p:nvPr/>
      </p:nvGrpSpPr>
      <p:grpSpPr>
        <a:xfrm>
          <a:off x="0" y="0"/>
          <a:ext cx="0" cy="0"/>
          <a:chOff x="0" y="0"/>
          <a:chExt cx="0" cy="0"/>
        </a:xfrm>
      </p:grpSpPr>
      <p:sp>
        <p:nvSpPr>
          <p:cNvPr id="3" name="Picture Placeholder 2"/>
          <p:cNvSpPr>
            <a:spLocks noGrp="1"/>
          </p:cNvSpPr>
          <p:nvPr>
            <p:ph type="pic" sz="quarter" idx="11"/>
          </p:nvPr>
        </p:nvSpPr>
        <p:spPr>
          <a:xfrm>
            <a:off x="9157252" y="0"/>
            <a:ext cx="3034748" cy="6858000"/>
          </a:xfrm>
        </p:spPr>
        <p:txBody>
          <a:bodyPr rtlCol="0">
            <a:noAutofit/>
          </a:bodyPr>
          <a:lstStyle/>
          <a:p>
            <a:pPr lvl="0"/>
            <a:endParaRPr lang="id-ID" noProof="0"/>
          </a:p>
        </p:txBody>
      </p:sp>
      <p:sp>
        <p:nvSpPr>
          <p:cNvPr id="5" name="Title Placeholder 1"/>
          <p:cNvSpPr>
            <a:spLocks noGrp="1"/>
          </p:cNvSpPr>
          <p:nvPr>
            <p:ph type="title"/>
          </p:nvPr>
        </p:nvSpPr>
        <p:spPr>
          <a:xfrm>
            <a:off x="422031" y="290147"/>
            <a:ext cx="8580567" cy="975945"/>
          </a:xfrm>
          <a:prstGeom prst="rect">
            <a:avLst/>
          </a:prstGeom>
        </p:spPr>
        <p:txBody>
          <a:bodyPr rtlCol="0">
            <a:noAutofit/>
          </a:bodyPr>
          <a:lstStyle/>
          <a:p>
            <a:r>
              <a:rPr lang="en-US"/>
              <a:t>Click to edit Master title style</a:t>
            </a:r>
            <a:endParaRPr lang="id-ID"/>
          </a:p>
        </p:txBody>
      </p:sp>
      <p:sp>
        <p:nvSpPr>
          <p:cNvPr id="6" name="Text Placeholder 2"/>
          <p:cNvSpPr>
            <a:spLocks noGrp="1"/>
          </p:cNvSpPr>
          <p:nvPr>
            <p:ph idx="1"/>
          </p:nvPr>
        </p:nvSpPr>
        <p:spPr>
          <a:xfrm>
            <a:off x="422031" y="1441938"/>
            <a:ext cx="8580567" cy="4735025"/>
          </a:xfrm>
          <a:prstGeom prst="rect">
            <a:avLst/>
          </a:prstGeom>
        </p:spPr>
        <p:txBody>
          <a:bodyPr rtlCol="0">
            <a:noAutofit/>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Footer Placeholder 1">
            <a:extLst>
              <a:ext uri="{FF2B5EF4-FFF2-40B4-BE49-F238E27FC236}">
                <a16:creationId xmlns:a16="http://schemas.microsoft.com/office/drawing/2014/main" id="{943425D0-AC5C-C841-B019-97237FBED049}"/>
              </a:ext>
            </a:extLst>
          </p:cNvPr>
          <p:cNvSpPr>
            <a:spLocks noGrp="1"/>
          </p:cNvSpPr>
          <p:nvPr>
            <p:ph type="ftr" sz="quarter" idx="12"/>
          </p:nvPr>
        </p:nvSpPr>
        <p:spPr/>
        <p:txBody>
          <a:bodyPr/>
          <a:lstStyle>
            <a:lvl1pPr>
              <a:defRPr/>
            </a:lvl1pPr>
          </a:lstStyle>
          <a:p>
            <a:pPr>
              <a:defRPr/>
            </a:pPr>
            <a:r>
              <a:rPr lang="en-US"/>
              <a:t>PRESENTATION TITLE  |  DATE</a:t>
            </a:r>
          </a:p>
        </p:txBody>
      </p:sp>
      <p:sp>
        <p:nvSpPr>
          <p:cNvPr id="8" name="Slide Number Placeholder 3">
            <a:extLst>
              <a:ext uri="{FF2B5EF4-FFF2-40B4-BE49-F238E27FC236}">
                <a16:creationId xmlns:a16="http://schemas.microsoft.com/office/drawing/2014/main" id="{A1AB3C23-E84A-4B4A-A89E-AE80E71C5032}"/>
              </a:ext>
            </a:extLst>
          </p:cNvPr>
          <p:cNvSpPr>
            <a:spLocks noGrp="1"/>
          </p:cNvSpPr>
          <p:nvPr>
            <p:ph type="sldNum" sz="quarter" idx="13"/>
          </p:nvPr>
        </p:nvSpPr>
        <p:spPr/>
        <p:txBody>
          <a:bodyPr/>
          <a:lstStyle>
            <a:lvl1pPr>
              <a:defRPr/>
            </a:lvl1pPr>
          </a:lstStyle>
          <a:p>
            <a:pPr>
              <a:defRPr/>
            </a:pPr>
            <a:fld id="{8FB55D12-BBBB-0E43-9407-2AE21A519F5A}" type="slidenum">
              <a:rPr lang="en-US"/>
              <a:pPr>
                <a:defRPr/>
              </a:pPr>
              <a:t>‹#›</a:t>
            </a:fld>
            <a:endParaRPr lang="en-US"/>
          </a:p>
        </p:txBody>
      </p:sp>
    </p:spTree>
    <p:extLst>
      <p:ext uri="{BB962C8B-B14F-4D97-AF65-F5344CB8AC3E}">
        <p14:creationId xmlns:p14="http://schemas.microsoft.com/office/powerpoint/2010/main" val="39107746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Normal w/ image 3">
    <p:spTree>
      <p:nvGrpSpPr>
        <p:cNvPr id="1" name=""/>
        <p:cNvGrpSpPr/>
        <p:nvPr/>
      </p:nvGrpSpPr>
      <p:grpSpPr>
        <a:xfrm>
          <a:off x="0" y="0"/>
          <a:ext cx="0" cy="0"/>
          <a:chOff x="0" y="0"/>
          <a:chExt cx="0" cy="0"/>
        </a:xfrm>
      </p:grpSpPr>
      <p:sp>
        <p:nvSpPr>
          <p:cNvPr id="3" name="Picture Placeholder 2"/>
          <p:cNvSpPr>
            <a:spLocks noGrp="1"/>
          </p:cNvSpPr>
          <p:nvPr>
            <p:ph type="pic" sz="quarter" idx="11"/>
          </p:nvPr>
        </p:nvSpPr>
        <p:spPr>
          <a:xfrm>
            <a:off x="9157252" y="0"/>
            <a:ext cx="3034748" cy="3485322"/>
          </a:xfrm>
        </p:spPr>
        <p:txBody>
          <a:bodyPr rtlCol="0">
            <a:noAutofit/>
          </a:bodyPr>
          <a:lstStyle/>
          <a:p>
            <a:pPr lvl="0"/>
            <a:endParaRPr lang="id-ID" noProof="0"/>
          </a:p>
        </p:txBody>
      </p:sp>
      <p:sp>
        <p:nvSpPr>
          <p:cNvPr id="7" name="Picture Placeholder 2"/>
          <p:cNvSpPr>
            <a:spLocks noGrp="1"/>
          </p:cNvSpPr>
          <p:nvPr>
            <p:ph type="pic" sz="quarter" idx="12"/>
          </p:nvPr>
        </p:nvSpPr>
        <p:spPr>
          <a:xfrm>
            <a:off x="9157252" y="3498574"/>
            <a:ext cx="3034748" cy="3359426"/>
          </a:xfrm>
        </p:spPr>
        <p:txBody>
          <a:bodyPr rtlCol="0">
            <a:noAutofit/>
          </a:bodyPr>
          <a:lstStyle/>
          <a:p>
            <a:pPr lvl="0"/>
            <a:endParaRPr lang="id-ID" noProof="0"/>
          </a:p>
        </p:txBody>
      </p:sp>
      <p:sp>
        <p:nvSpPr>
          <p:cNvPr id="6" name="Title Placeholder 1"/>
          <p:cNvSpPr>
            <a:spLocks noGrp="1"/>
          </p:cNvSpPr>
          <p:nvPr>
            <p:ph type="title"/>
          </p:nvPr>
        </p:nvSpPr>
        <p:spPr>
          <a:xfrm>
            <a:off x="422031" y="290147"/>
            <a:ext cx="8580567" cy="975945"/>
          </a:xfrm>
          <a:prstGeom prst="rect">
            <a:avLst/>
          </a:prstGeom>
        </p:spPr>
        <p:txBody>
          <a:bodyPr rtlCol="0">
            <a:noAutofit/>
          </a:bodyPr>
          <a:lstStyle/>
          <a:p>
            <a:r>
              <a:rPr lang="en-US"/>
              <a:t>Click to edit Master title style</a:t>
            </a:r>
            <a:endParaRPr lang="id-ID"/>
          </a:p>
        </p:txBody>
      </p:sp>
      <p:sp>
        <p:nvSpPr>
          <p:cNvPr id="10" name="Text Placeholder 2"/>
          <p:cNvSpPr>
            <a:spLocks noGrp="1"/>
          </p:cNvSpPr>
          <p:nvPr>
            <p:ph idx="1"/>
          </p:nvPr>
        </p:nvSpPr>
        <p:spPr>
          <a:xfrm>
            <a:off x="422031" y="1441938"/>
            <a:ext cx="8580567" cy="4735025"/>
          </a:xfrm>
          <a:prstGeom prst="rect">
            <a:avLst/>
          </a:prstGeom>
        </p:spPr>
        <p:txBody>
          <a:bodyPr rtlCol="0">
            <a:noAutofit/>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Tree>
    <p:extLst>
      <p:ext uri="{BB962C8B-B14F-4D97-AF65-F5344CB8AC3E}">
        <p14:creationId xmlns:p14="http://schemas.microsoft.com/office/powerpoint/2010/main" val="3030629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Normal w/ image 2">
    <p:spTree>
      <p:nvGrpSpPr>
        <p:cNvPr id="1" name=""/>
        <p:cNvGrpSpPr/>
        <p:nvPr/>
      </p:nvGrpSpPr>
      <p:grpSpPr>
        <a:xfrm>
          <a:off x="0" y="0"/>
          <a:ext cx="0" cy="0"/>
          <a:chOff x="0" y="0"/>
          <a:chExt cx="0" cy="0"/>
        </a:xfrm>
      </p:grpSpPr>
      <p:grpSp>
        <p:nvGrpSpPr>
          <p:cNvPr id="4" name="Group 6">
            <a:extLst>
              <a:ext uri="{FF2B5EF4-FFF2-40B4-BE49-F238E27FC236}">
                <a16:creationId xmlns:a16="http://schemas.microsoft.com/office/drawing/2014/main" id="{C9543BBF-131B-534B-81FE-299A24C80B98}"/>
              </a:ext>
            </a:extLst>
          </p:cNvPr>
          <p:cNvGrpSpPr>
            <a:grpSpLocks/>
          </p:cNvGrpSpPr>
          <p:nvPr userDrawn="1"/>
        </p:nvGrpSpPr>
        <p:grpSpPr bwMode="auto">
          <a:xfrm>
            <a:off x="0" y="0"/>
            <a:ext cx="12192000" cy="1347788"/>
            <a:chOff x="0" y="0"/>
            <a:chExt cx="12192001" cy="1348034"/>
          </a:xfrm>
        </p:grpSpPr>
        <p:sp>
          <p:nvSpPr>
            <p:cNvPr id="6" name="Freeform: Shape 3">
              <a:extLst>
                <a:ext uri="{FF2B5EF4-FFF2-40B4-BE49-F238E27FC236}">
                  <a16:creationId xmlns:a16="http://schemas.microsoft.com/office/drawing/2014/main" id="{F8C5E920-857E-0748-B516-3E69C79EE36B}"/>
                </a:ext>
              </a:extLst>
            </p:cNvPr>
            <p:cNvSpPr/>
            <p:nvPr userDrawn="1"/>
          </p:nvSpPr>
          <p:spPr>
            <a:xfrm>
              <a:off x="0" y="0"/>
              <a:ext cx="12192001" cy="1348034"/>
            </a:xfrm>
            <a:custGeom>
              <a:avLst/>
              <a:gdLst>
                <a:gd name="connsiteX0" fmla="*/ 0 w 12192000"/>
                <a:gd name="connsiteY0" fmla="*/ 1 h 1348034"/>
                <a:gd name="connsiteX1" fmla="*/ 7824247 w 12192000"/>
                <a:gd name="connsiteY1" fmla="*/ 1 h 1348034"/>
                <a:gd name="connsiteX2" fmla="*/ 8738647 w 12192000"/>
                <a:gd name="connsiteY2" fmla="*/ 914401 h 1348034"/>
                <a:gd name="connsiteX3" fmla="*/ 9653047 w 12192000"/>
                <a:gd name="connsiteY3" fmla="*/ 1 h 1348034"/>
                <a:gd name="connsiteX4" fmla="*/ 12192000 w 12192000"/>
                <a:gd name="connsiteY4" fmla="*/ 1 h 1348034"/>
                <a:gd name="connsiteX5" fmla="*/ 12192000 w 12192000"/>
                <a:gd name="connsiteY5" fmla="*/ 433634 h 1348034"/>
                <a:gd name="connsiteX6" fmla="*/ 12192000 w 12192000"/>
                <a:gd name="connsiteY6" fmla="*/ 1348034 h 1348034"/>
                <a:gd name="connsiteX7" fmla="*/ 11277600 w 12192000"/>
                <a:gd name="connsiteY7" fmla="*/ 1348034 h 1348034"/>
                <a:gd name="connsiteX8" fmla="*/ 0 w 12192000"/>
                <a:gd name="connsiteY8" fmla="*/ 1348034 h 1348034"/>
                <a:gd name="connsiteX9" fmla="*/ 7824247 w 12192000"/>
                <a:gd name="connsiteY9" fmla="*/ 0 h 1348034"/>
                <a:gd name="connsiteX10" fmla="*/ 9653047 w 12192000"/>
                <a:gd name="connsiteY10" fmla="*/ 0 h 1348034"/>
                <a:gd name="connsiteX11" fmla="*/ 8738647 w 12192000"/>
                <a:gd name="connsiteY11" fmla="*/ 914400 h 1348034"/>
                <a:gd name="connsiteX12" fmla="*/ 7824247 w 12192000"/>
                <a:gd name="connsiteY12" fmla="*/ 0 h 134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1348034">
                  <a:moveTo>
                    <a:pt x="0" y="1"/>
                  </a:moveTo>
                  <a:lnTo>
                    <a:pt x="7824247" y="1"/>
                  </a:lnTo>
                  <a:cubicBezTo>
                    <a:pt x="7824247" y="505010"/>
                    <a:pt x="8233638" y="914401"/>
                    <a:pt x="8738647" y="914401"/>
                  </a:cubicBezTo>
                  <a:cubicBezTo>
                    <a:pt x="9243656" y="914401"/>
                    <a:pt x="9653047" y="505010"/>
                    <a:pt x="9653047" y="1"/>
                  </a:cubicBezTo>
                  <a:lnTo>
                    <a:pt x="12192000" y="1"/>
                  </a:lnTo>
                  <a:lnTo>
                    <a:pt x="12192000" y="433634"/>
                  </a:lnTo>
                  <a:lnTo>
                    <a:pt x="12192000" y="1348034"/>
                  </a:lnTo>
                  <a:lnTo>
                    <a:pt x="11277600" y="1348034"/>
                  </a:lnTo>
                  <a:lnTo>
                    <a:pt x="0" y="1348034"/>
                  </a:lnTo>
                  <a:close/>
                  <a:moveTo>
                    <a:pt x="7824247" y="0"/>
                  </a:moveTo>
                  <a:lnTo>
                    <a:pt x="9653047" y="0"/>
                  </a:lnTo>
                  <a:cubicBezTo>
                    <a:pt x="9653047" y="505009"/>
                    <a:pt x="9243656" y="914400"/>
                    <a:pt x="8738647" y="914400"/>
                  </a:cubicBezTo>
                  <a:cubicBezTo>
                    <a:pt x="8233638" y="914400"/>
                    <a:pt x="7824247" y="505009"/>
                    <a:pt x="7824247"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Freeform 6">
              <a:extLst>
                <a:ext uri="{FF2B5EF4-FFF2-40B4-BE49-F238E27FC236}">
                  <a16:creationId xmlns:a16="http://schemas.microsoft.com/office/drawing/2014/main" id="{30FC9FBC-7B25-D940-8648-CEB8AD489575}"/>
                </a:ext>
              </a:extLst>
            </p:cNvPr>
            <p:cNvSpPr/>
            <p:nvPr userDrawn="1"/>
          </p:nvSpPr>
          <p:spPr>
            <a:xfrm>
              <a:off x="10125076" y="0"/>
              <a:ext cx="2066925" cy="1348034"/>
            </a:xfrm>
            <a:custGeom>
              <a:avLst/>
              <a:gdLst>
                <a:gd name="connsiteX0" fmla="*/ 502084 w 2067339"/>
                <a:gd name="connsiteY0" fmla="*/ 0 h 1348032"/>
                <a:gd name="connsiteX1" fmla="*/ 2067339 w 2067339"/>
                <a:gd name="connsiteY1" fmla="*/ 0 h 1348032"/>
                <a:gd name="connsiteX2" fmla="*/ 2067339 w 2067339"/>
                <a:gd name="connsiteY2" fmla="*/ 433633 h 1348032"/>
                <a:gd name="connsiteX3" fmla="*/ 2067339 w 2067339"/>
                <a:gd name="connsiteY3" fmla="*/ 1348032 h 1348032"/>
                <a:gd name="connsiteX4" fmla="*/ 0 w 2067339"/>
                <a:gd name="connsiteY4" fmla="*/ 1348032 h 1348032"/>
                <a:gd name="connsiteX5" fmla="*/ 472080 w 2067339"/>
                <a:gd name="connsiteY5" fmla="*/ 33013 h 1348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7339" h="1348032">
                  <a:moveTo>
                    <a:pt x="502084" y="0"/>
                  </a:moveTo>
                  <a:lnTo>
                    <a:pt x="2067339" y="0"/>
                  </a:lnTo>
                  <a:lnTo>
                    <a:pt x="2067339" y="433633"/>
                  </a:lnTo>
                  <a:lnTo>
                    <a:pt x="2067339" y="1348032"/>
                  </a:lnTo>
                  <a:lnTo>
                    <a:pt x="0" y="1348032"/>
                  </a:lnTo>
                  <a:cubicBezTo>
                    <a:pt x="0" y="848512"/>
                    <a:pt x="177162" y="390371"/>
                    <a:pt x="472080" y="33013"/>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Freeform 7">
              <a:extLst>
                <a:ext uri="{FF2B5EF4-FFF2-40B4-BE49-F238E27FC236}">
                  <a16:creationId xmlns:a16="http://schemas.microsoft.com/office/drawing/2014/main" id="{8E581AD0-140C-DD4F-AAF7-AD0741A66874}"/>
                </a:ext>
              </a:extLst>
            </p:cNvPr>
            <p:cNvSpPr/>
            <p:nvPr userDrawn="1"/>
          </p:nvSpPr>
          <p:spPr>
            <a:xfrm>
              <a:off x="7037389" y="0"/>
              <a:ext cx="3317875" cy="1116217"/>
            </a:xfrm>
            <a:custGeom>
              <a:avLst/>
              <a:gdLst>
                <a:gd name="connsiteX0" fmla="*/ 0 w 3317733"/>
                <a:gd name="connsiteY0" fmla="*/ 1 h 1115915"/>
                <a:gd name="connsiteX1" fmla="*/ 786955 w 3317733"/>
                <a:gd name="connsiteY1" fmla="*/ 1 h 1115915"/>
                <a:gd name="connsiteX2" fmla="*/ 1701355 w 3317733"/>
                <a:gd name="connsiteY2" fmla="*/ 914401 h 1115915"/>
                <a:gd name="connsiteX3" fmla="*/ 2615755 w 3317733"/>
                <a:gd name="connsiteY3" fmla="*/ 1 h 1115915"/>
                <a:gd name="connsiteX4" fmla="*/ 3317733 w 3317733"/>
                <a:gd name="connsiteY4" fmla="*/ 1 h 1115915"/>
                <a:gd name="connsiteX5" fmla="*/ 3309835 w 3317733"/>
                <a:gd name="connsiteY5" fmla="*/ 21579 h 1115915"/>
                <a:gd name="connsiteX6" fmla="*/ 1658866 w 3317733"/>
                <a:gd name="connsiteY6" fmla="*/ 1115915 h 1115915"/>
                <a:gd name="connsiteX7" fmla="*/ 7898 w 3317733"/>
                <a:gd name="connsiteY7" fmla="*/ 21579 h 1115915"/>
                <a:gd name="connsiteX8" fmla="*/ 786955 w 3317733"/>
                <a:gd name="connsiteY8" fmla="*/ 0 h 1115915"/>
                <a:gd name="connsiteX9" fmla="*/ 2615755 w 3317733"/>
                <a:gd name="connsiteY9" fmla="*/ 0 h 1115915"/>
                <a:gd name="connsiteX10" fmla="*/ 1701355 w 3317733"/>
                <a:gd name="connsiteY10" fmla="*/ 914400 h 1115915"/>
                <a:gd name="connsiteX11" fmla="*/ 786955 w 3317733"/>
                <a:gd name="connsiteY11" fmla="*/ 0 h 111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17733" h="1115915">
                  <a:moveTo>
                    <a:pt x="0" y="1"/>
                  </a:moveTo>
                  <a:lnTo>
                    <a:pt x="786955" y="1"/>
                  </a:lnTo>
                  <a:cubicBezTo>
                    <a:pt x="786955" y="505010"/>
                    <a:pt x="1196346" y="914401"/>
                    <a:pt x="1701355" y="914401"/>
                  </a:cubicBezTo>
                  <a:cubicBezTo>
                    <a:pt x="2206364" y="914401"/>
                    <a:pt x="2615755" y="505010"/>
                    <a:pt x="2615755" y="1"/>
                  </a:cubicBezTo>
                  <a:lnTo>
                    <a:pt x="3317733" y="1"/>
                  </a:lnTo>
                  <a:lnTo>
                    <a:pt x="3309835" y="21579"/>
                  </a:lnTo>
                  <a:cubicBezTo>
                    <a:pt x="3037829" y="664674"/>
                    <a:pt x="2401044" y="1115915"/>
                    <a:pt x="1658866" y="1115915"/>
                  </a:cubicBezTo>
                  <a:cubicBezTo>
                    <a:pt x="916689" y="1115915"/>
                    <a:pt x="279904" y="664674"/>
                    <a:pt x="7898" y="21579"/>
                  </a:cubicBezTo>
                  <a:close/>
                  <a:moveTo>
                    <a:pt x="786955" y="0"/>
                  </a:moveTo>
                  <a:lnTo>
                    <a:pt x="2615755" y="0"/>
                  </a:lnTo>
                  <a:cubicBezTo>
                    <a:pt x="2615755" y="505009"/>
                    <a:pt x="2206364" y="914400"/>
                    <a:pt x="1701355" y="914400"/>
                  </a:cubicBezTo>
                  <a:cubicBezTo>
                    <a:pt x="1196346" y="914400"/>
                    <a:pt x="786955" y="505009"/>
                    <a:pt x="78695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3" name="Picture Placeholder 2"/>
          <p:cNvSpPr>
            <a:spLocks noGrp="1"/>
          </p:cNvSpPr>
          <p:nvPr>
            <p:ph type="pic" sz="quarter" idx="11"/>
          </p:nvPr>
        </p:nvSpPr>
        <p:spPr>
          <a:xfrm>
            <a:off x="0" y="1338470"/>
            <a:ext cx="12192000" cy="4952602"/>
          </a:xfrm>
        </p:spPr>
        <p:txBody>
          <a:bodyPr rtlCol="0">
            <a:noAutofit/>
          </a:bodyPr>
          <a:lstStyle/>
          <a:p>
            <a:pPr lvl="0"/>
            <a:endParaRPr lang="id-ID" noProof="0"/>
          </a:p>
        </p:txBody>
      </p:sp>
      <p:sp>
        <p:nvSpPr>
          <p:cNvPr id="5" name="Title Placeholder 1"/>
          <p:cNvSpPr>
            <a:spLocks noGrp="1"/>
          </p:cNvSpPr>
          <p:nvPr>
            <p:ph type="title"/>
          </p:nvPr>
        </p:nvSpPr>
        <p:spPr>
          <a:xfrm>
            <a:off x="422031" y="290147"/>
            <a:ext cx="8580567" cy="975945"/>
          </a:xfrm>
          <a:prstGeom prst="rect">
            <a:avLst/>
          </a:prstGeom>
        </p:spPr>
        <p:txBody>
          <a:bodyPr rtlCol="0">
            <a:normAutofit/>
          </a:bodyPr>
          <a:lstStyle>
            <a:lvl1pPr>
              <a:defRPr>
                <a:solidFill>
                  <a:schemeClr val="bg1"/>
                </a:solidFill>
              </a:defRPr>
            </a:lvl1pPr>
          </a:lstStyle>
          <a:p>
            <a:r>
              <a:rPr lang="en-US"/>
              <a:t>Click to edit Master title style</a:t>
            </a:r>
            <a:endParaRPr lang="id-ID"/>
          </a:p>
        </p:txBody>
      </p:sp>
      <p:sp>
        <p:nvSpPr>
          <p:cNvPr id="9" name="Footer Placeholder 1">
            <a:extLst>
              <a:ext uri="{FF2B5EF4-FFF2-40B4-BE49-F238E27FC236}">
                <a16:creationId xmlns:a16="http://schemas.microsoft.com/office/drawing/2014/main" id="{5A549F63-12B3-6B45-941B-1C4FB05C02D5}"/>
              </a:ext>
            </a:extLst>
          </p:cNvPr>
          <p:cNvSpPr>
            <a:spLocks noGrp="1"/>
          </p:cNvSpPr>
          <p:nvPr>
            <p:ph type="ftr" sz="quarter" idx="12"/>
          </p:nvPr>
        </p:nvSpPr>
        <p:spPr/>
        <p:txBody>
          <a:bodyPr/>
          <a:lstStyle>
            <a:lvl1pPr>
              <a:defRPr/>
            </a:lvl1pPr>
          </a:lstStyle>
          <a:p>
            <a:pPr>
              <a:defRPr/>
            </a:pPr>
            <a:r>
              <a:rPr lang="en-US"/>
              <a:t>PRESENTATION TITLE  |  DATE</a:t>
            </a:r>
          </a:p>
        </p:txBody>
      </p:sp>
      <p:sp>
        <p:nvSpPr>
          <p:cNvPr id="10" name="Slide Number Placeholder 8">
            <a:extLst>
              <a:ext uri="{FF2B5EF4-FFF2-40B4-BE49-F238E27FC236}">
                <a16:creationId xmlns:a16="http://schemas.microsoft.com/office/drawing/2014/main" id="{65FCA31C-6ED6-4F4E-B0E6-C4E1844D1EEE}"/>
              </a:ext>
            </a:extLst>
          </p:cNvPr>
          <p:cNvSpPr>
            <a:spLocks noGrp="1"/>
          </p:cNvSpPr>
          <p:nvPr>
            <p:ph type="sldNum" sz="quarter" idx="13"/>
          </p:nvPr>
        </p:nvSpPr>
        <p:spPr/>
        <p:txBody>
          <a:bodyPr/>
          <a:lstStyle>
            <a:lvl1pPr>
              <a:defRPr/>
            </a:lvl1pPr>
          </a:lstStyle>
          <a:p>
            <a:pPr>
              <a:defRPr/>
            </a:pPr>
            <a:fld id="{9EE05B45-5336-C44F-A4AD-FB686027AF39}" type="slidenum">
              <a:rPr lang="en-US"/>
              <a:pPr>
                <a:defRPr/>
              </a:pPr>
              <a:t>‹#›</a:t>
            </a:fld>
            <a:endParaRPr lang="en-US"/>
          </a:p>
        </p:txBody>
      </p:sp>
    </p:spTree>
    <p:extLst>
      <p:ext uri="{BB962C8B-B14F-4D97-AF65-F5344CB8AC3E}">
        <p14:creationId xmlns:p14="http://schemas.microsoft.com/office/powerpoint/2010/main" val="11705017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Normal Center no titl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E362993B-40E5-094E-93D7-4EDBF0DD8FD3}"/>
              </a:ext>
            </a:extLst>
          </p:cNvPr>
          <p:cNvCxnSpPr>
            <a:cxnSpLocks/>
          </p:cNvCxnSpPr>
          <p:nvPr userDrawn="1"/>
        </p:nvCxnSpPr>
        <p:spPr>
          <a:xfrm>
            <a:off x="0" y="19050"/>
            <a:ext cx="12192000" cy="0"/>
          </a:xfrm>
          <a:prstGeom prst="line">
            <a:avLst/>
          </a:prstGeom>
          <a:ln w="57150">
            <a:gradFill>
              <a:gsLst>
                <a:gs pos="10000">
                  <a:schemeClr val="accent1"/>
                </a:gs>
                <a:gs pos="34000">
                  <a:schemeClr val="accent2">
                    <a:alpha val="85000"/>
                  </a:schemeClr>
                </a:gs>
                <a:gs pos="56000">
                  <a:schemeClr val="accent3">
                    <a:alpha val="65000"/>
                  </a:schemeClr>
                </a:gs>
                <a:gs pos="78000">
                  <a:schemeClr val="accent5">
                    <a:alpha val="37000"/>
                  </a:schemeClr>
                </a:gs>
                <a:gs pos="95000">
                  <a:schemeClr val="accent5">
                    <a:alpha val="7000"/>
                  </a:schemeClr>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79369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Normal w/ image 4">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1335338-3AAE-E140-86C6-960BA27F6D9D}"/>
              </a:ext>
            </a:extLst>
          </p:cNvPr>
          <p:cNvCxnSpPr>
            <a:cxnSpLocks/>
          </p:cNvCxnSpPr>
          <p:nvPr userDrawn="1"/>
        </p:nvCxnSpPr>
        <p:spPr>
          <a:xfrm>
            <a:off x="0" y="19050"/>
            <a:ext cx="12192000" cy="0"/>
          </a:xfrm>
          <a:prstGeom prst="line">
            <a:avLst/>
          </a:prstGeom>
          <a:ln w="57150">
            <a:gradFill>
              <a:gsLst>
                <a:gs pos="10000">
                  <a:schemeClr val="accent1"/>
                </a:gs>
                <a:gs pos="34000">
                  <a:schemeClr val="accent2">
                    <a:alpha val="85000"/>
                  </a:schemeClr>
                </a:gs>
                <a:gs pos="56000">
                  <a:schemeClr val="accent3">
                    <a:alpha val="65000"/>
                  </a:schemeClr>
                </a:gs>
                <a:gs pos="78000">
                  <a:schemeClr val="accent5">
                    <a:alpha val="37000"/>
                  </a:schemeClr>
                </a:gs>
                <a:gs pos="95000">
                  <a:schemeClr val="accent5">
                    <a:alpha val="700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3" name="Picture Placeholder 2"/>
          <p:cNvSpPr>
            <a:spLocks noGrp="1"/>
          </p:cNvSpPr>
          <p:nvPr>
            <p:ph type="pic" sz="quarter" idx="11"/>
          </p:nvPr>
        </p:nvSpPr>
        <p:spPr>
          <a:xfrm>
            <a:off x="0" y="0"/>
            <a:ext cx="12192000" cy="6291072"/>
          </a:xfrm>
        </p:spPr>
        <p:txBody>
          <a:bodyPr rtlCol="0">
            <a:noAutofit/>
          </a:bodyPr>
          <a:lstStyle/>
          <a:p>
            <a:pPr lvl="0"/>
            <a:endParaRPr lang="id-ID" noProof="0"/>
          </a:p>
        </p:txBody>
      </p:sp>
      <p:sp>
        <p:nvSpPr>
          <p:cNvPr id="5" name="Title Placeholder 1"/>
          <p:cNvSpPr>
            <a:spLocks noGrp="1"/>
          </p:cNvSpPr>
          <p:nvPr>
            <p:ph type="title"/>
          </p:nvPr>
        </p:nvSpPr>
        <p:spPr>
          <a:xfrm>
            <a:off x="422031" y="290147"/>
            <a:ext cx="11394831" cy="975945"/>
          </a:xfrm>
          <a:prstGeom prst="rect">
            <a:avLst/>
          </a:prstGeom>
        </p:spPr>
        <p:txBody>
          <a:bodyPr rtlCol="0">
            <a:normAutofit/>
          </a:bodyPr>
          <a:lstStyle/>
          <a:p>
            <a:r>
              <a:rPr lang="en-US"/>
              <a:t>Click to edit Master title style</a:t>
            </a:r>
            <a:endParaRPr lang="id-ID"/>
          </a:p>
        </p:txBody>
      </p:sp>
      <p:sp>
        <p:nvSpPr>
          <p:cNvPr id="6" name="Footer Placeholder 1">
            <a:extLst>
              <a:ext uri="{FF2B5EF4-FFF2-40B4-BE49-F238E27FC236}">
                <a16:creationId xmlns:a16="http://schemas.microsoft.com/office/drawing/2014/main" id="{E43691B7-DA8F-3E42-9F87-196DFAE33ED2}"/>
              </a:ext>
            </a:extLst>
          </p:cNvPr>
          <p:cNvSpPr>
            <a:spLocks noGrp="1"/>
          </p:cNvSpPr>
          <p:nvPr>
            <p:ph type="ftr" sz="quarter" idx="12"/>
          </p:nvPr>
        </p:nvSpPr>
        <p:spPr/>
        <p:txBody>
          <a:bodyPr/>
          <a:lstStyle>
            <a:lvl1pPr>
              <a:defRPr/>
            </a:lvl1pPr>
          </a:lstStyle>
          <a:p>
            <a:pPr>
              <a:defRPr/>
            </a:pPr>
            <a:r>
              <a:rPr lang="en-US"/>
              <a:t>PRESENTATION TITLE  |  DATE</a:t>
            </a:r>
          </a:p>
        </p:txBody>
      </p:sp>
      <p:sp>
        <p:nvSpPr>
          <p:cNvPr id="7" name="Slide Number Placeholder 5">
            <a:extLst>
              <a:ext uri="{FF2B5EF4-FFF2-40B4-BE49-F238E27FC236}">
                <a16:creationId xmlns:a16="http://schemas.microsoft.com/office/drawing/2014/main" id="{B3C010BF-A290-0C46-BC8B-8AB07F70483E}"/>
              </a:ext>
            </a:extLst>
          </p:cNvPr>
          <p:cNvSpPr>
            <a:spLocks noGrp="1"/>
          </p:cNvSpPr>
          <p:nvPr>
            <p:ph type="sldNum" sz="quarter" idx="13"/>
          </p:nvPr>
        </p:nvSpPr>
        <p:spPr/>
        <p:txBody>
          <a:bodyPr/>
          <a:lstStyle>
            <a:lvl1pPr>
              <a:defRPr/>
            </a:lvl1pPr>
          </a:lstStyle>
          <a:p>
            <a:pPr>
              <a:defRPr/>
            </a:pPr>
            <a:fld id="{01A6BB88-F0C7-0344-AEAB-AB1D8BD31E57}" type="slidenum">
              <a:rPr lang="en-US"/>
              <a:pPr>
                <a:defRPr/>
              </a:pPr>
              <a:t>‹#›</a:t>
            </a:fld>
            <a:endParaRPr lang="en-US"/>
          </a:p>
        </p:txBody>
      </p:sp>
    </p:spTree>
    <p:extLst>
      <p:ext uri="{BB962C8B-B14F-4D97-AF65-F5344CB8AC3E}">
        <p14:creationId xmlns:p14="http://schemas.microsoft.com/office/powerpoint/2010/main" val="27196079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Normal Center 4 images">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674E9B62-A40C-9E42-94F0-03FB92DB8B58}"/>
              </a:ext>
            </a:extLst>
          </p:cNvPr>
          <p:cNvCxnSpPr>
            <a:cxnSpLocks/>
          </p:cNvCxnSpPr>
          <p:nvPr userDrawn="1"/>
        </p:nvCxnSpPr>
        <p:spPr>
          <a:xfrm>
            <a:off x="0" y="19050"/>
            <a:ext cx="12192000" cy="0"/>
          </a:xfrm>
          <a:prstGeom prst="line">
            <a:avLst/>
          </a:prstGeom>
          <a:ln w="57150">
            <a:gradFill>
              <a:gsLst>
                <a:gs pos="10000">
                  <a:schemeClr val="accent1"/>
                </a:gs>
                <a:gs pos="34000">
                  <a:schemeClr val="accent2">
                    <a:alpha val="85000"/>
                  </a:schemeClr>
                </a:gs>
                <a:gs pos="56000">
                  <a:schemeClr val="accent3">
                    <a:alpha val="65000"/>
                  </a:schemeClr>
                </a:gs>
                <a:gs pos="78000">
                  <a:schemeClr val="accent5">
                    <a:alpha val="37000"/>
                  </a:schemeClr>
                </a:gs>
                <a:gs pos="95000">
                  <a:schemeClr val="accent5">
                    <a:alpha val="700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4" name="Picture Placeholder 2"/>
          <p:cNvSpPr>
            <a:spLocks noGrp="1"/>
          </p:cNvSpPr>
          <p:nvPr>
            <p:ph type="pic" sz="quarter" idx="19"/>
          </p:nvPr>
        </p:nvSpPr>
        <p:spPr>
          <a:xfrm>
            <a:off x="0" y="2212975"/>
            <a:ext cx="3037024" cy="2438400"/>
          </a:xfrm>
          <a:prstGeom prst="rect">
            <a:avLst/>
          </a:prstGeom>
        </p:spPr>
        <p:txBody>
          <a:bodyPr rtlCol="0">
            <a:noAutofit/>
          </a:bodyPr>
          <a:lstStyle/>
          <a:p>
            <a:pPr lvl="0"/>
            <a:endParaRPr lang="id-ID" noProof="0"/>
          </a:p>
        </p:txBody>
      </p:sp>
      <p:sp>
        <p:nvSpPr>
          <p:cNvPr id="5" name="Picture Placeholder 2"/>
          <p:cNvSpPr>
            <a:spLocks noGrp="1"/>
          </p:cNvSpPr>
          <p:nvPr>
            <p:ph type="pic" sz="quarter" idx="20"/>
          </p:nvPr>
        </p:nvSpPr>
        <p:spPr>
          <a:xfrm>
            <a:off x="3047585" y="2212975"/>
            <a:ext cx="2991886" cy="2438400"/>
          </a:xfrm>
          <a:prstGeom prst="rect">
            <a:avLst/>
          </a:prstGeom>
        </p:spPr>
        <p:txBody>
          <a:bodyPr rtlCol="0">
            <a:noAutofit/>
          </a:bodyPr>
          <a:lstStyle/>
          <a:p>
            <a:pPr lvl="0"/>
            <a:endParaRPr lang="id-ID" noProof="0"/>
          </a:p>
        </p:txBody>
      </p:sp>
      <p:sp>
        <p:nvSpPr>
          <p:cNvPr id="6" name="Picture Placeholder 2"/>
          <p:cNvSpPr>
            <a:spLocks noGrp="1"/>
          </p:cNvSpPr>
          <p:nvPr>
            <p:ph type="pic" sz="quarter" idx="21"/>
          </p:nvPr>
        </p:nvSpPr>
        <p:spPr>
          <a:xfrm>
            <a:off x="6063284" y="2212975"/>
            <a:ext cx="3100594" cy="2438400"/>
          </a:xfrm>
          <a:prstGeom prst="rect">
            <a:avLst/>
          </a:prstGeom>
        </p:spPr>
        <p:txBody>
          <a:bodyPr rtlCol="0">
            <a:noAutofit/>
          </a:bodyPr>
          <a:lstStyle/>
          <a:p>
            <a:pPr lvl="0"/>
            <a:endParaRPr lang="id-ID" noProof="0"/>
          </a:p>
        </p:txBody>
      </p:sp>
      <p:sp>
        <p:nvSpPr>
          <p:cNvPr id="7" name="Picture Placeholder 2"/>
          <p:cNvSpPr>
            <a:spLocks noGrp="1"/>
          </p:cNvSpPr>
          <p:nvPr>
            <p:ph type="pic" sz="quarter" idx="22"/>
          </p:nvPr>
        </p:nvSpPr>
        <p:spPr>
          <a:xfrm>
            <a:off x="9163878" y="2212975"/>
            <a:ext cx="3028122" cy="2438400"/>
          </a:xfrm>
          <a:prstGeom prst="rect">
            <a:avLst/>
          </a:prstGeom>
        </p:spPr>
        <p:txBody>
          <a:bodyPr rtlCol="0">
            <a:noAutofit/>
          </a:bodyPr>
          <a:lstStyle/>
          <a:p>
            <a:pPr lvl="0"/>
            <a:endParaRPr lang="id-ID" noProof="0"/>
          </a:p>
        </p:txBody>
      </p:sp>
      <p:sp>
        <p:nvSpPr>
          <p:cNvPr id="8" name="Text Placeholder 7"/>
          <p:cNvSpPr>
            <a:spLocks noGrp="1"/>
          </p:cNvSpPr>
          <p:nvPr>
            <p:ph type="body" sz="quarter" idx="10"/>
          </p:nvPr>
        </p:nvSpPr>
        <p:spPr>
          <a:xfrm>
            <a:off x="422031" y="1329182"/>
            <a:ext cx="11394831" cy="436908"/>
          </a:xfrm>
        </p:spPr>
        <p:txBody>
          <a:bodyPr>
            <a:normAutofit/>
          </a:bodyPr>
          <a:lstStyle>
            <a:lvl1pPr marL="0" indent="0" algn="l">
              <a:buNone/>
              <a:defRPr sz="1800">
                <a:solidFill>
                  <a:schemeClr val="tx1"/>
                </a:solidFill>
                <a:latin typeface="+mn-lt"/>
              </a:defRPr>
            </a:lvl1pPr>
          </a:lstStyle>
          <a:p>
            <a:pPr lvl="0"/>
            <a:r>
              <a:rPr lang="en-US"/>
              <a:t>Click to edit Master text styles</a:t>
            </a:r>
          </a:p>
        </p:txBody>
      </p:sp>
      <p:sp>
        <p:nvSpPr>
          <p:cNvPr id="9" name="Title Placeholder 1"/>
          <p:cNvSpPr>
            <a:spLocks noGrp="1"/>
          </p:cNvSpPr>
          <p:nvPr>
            <p:ph type="title"/>
          </p:nvPr>
        </p:nvSpPr>
        <p:spPr>
          <a:xfrm>
            <a:off x="422031" y="290147"/>
            <a:ext cx="11394831" cy="975945"/>
          </a:xfrm>
          <a:prstGeom prst="rect">
            <a:avLst/>
          </a:prstGeom>
        </p:spPr>
        <p:txBody>
          <a:bodyPr rtlCol="0">
            <a:normAutofit/>
          </a:bodyPr>
          <a:lstStyle/>
          <a:p>
            <a:r>
              <a:rPr lang="en-US"/>
              <a:t>Click to edit Master title style</a:t>
            </a:r>
            <a:endParaRPr lang="id-ID"/>
          </a:p>
        </p:txBody>
      </p:sp>
      <p:sp>
        <p:nvSpPr>
          <p:cNvPr id="11" name="Footer Placeholder 1">
            <a:extLst>
              <a:ext uri="{FF2B5EF4-FFF2-40B4-BE49-F238E27FC236}">
                <a16:creationId xmlns:a16="http://schemas.microsoft.com/office/drawing/2014/main" id="{BD1D5E7B-CB1E-214D-8984-10BA422DE318}"/>
              </a:ext>
            </a:extLst>
          </p:cNvPr>
          <p:cNvSpPr>
            <a:spLocks noGrp="1"/>
          </p:cNvSpPr>
          <p:nvPr>
            <p:ph type="ftr" sz="quarter" idx="23"/>
          </p:nvPr>
        </p:nvSpPr>
        <p:spPr/>
        <p:txBody>
          <a:bodyPr/>
          <a:lstStyle>
            <a:lvl1pPr>
              <a:defRPr/>
            </a:lvl1pPr>
          </a:lstStyle>
          <a:p>
            <a:pPr>
              <a:defRPr/>
            </a:pPr>
            <a:r>
              <a:rPr lang="en-US"/>
              <a:t>PRESENTATION TITLE  |  DATE</a:t>
            </a:r>
          </a:p>
        </p:txBody>
      </p:sp>
      <p:sp>
        <p:nvSpPr>
          <p:cNvPr id="12" name="Slide Number Placeholder 2">
            <a:extLst>
              <a:ext uri="{FF2B5EF4-FFF2-40B4-BE49-F238E27FC236}">
                <a16:creationId xmlns:a16="http://schemas.microsoft.com/office/drawing/2014/main" id="{EFF6431C-9B5F-2A49-AB28-FEEE452C484F}"/>
              </a:ext>
            </a:extLst>
          </p:cNvPr>
          <p:cNvSpPr>
            <a:spLocks noGrp="1"/>
          </p:cNvSpPr>
          <p:nvPr>
            <p:ph type="sldNum" sz="quarter" idx="24"/>
          </p:nvPr>
        </p:nvSpPr>
        <p:spPr/>
        <p:txBody>
          <a:bodyPr/>
          <a:lstStyle>
            <a:lvl1pPr>
              <a:defRPr/>
            </a:lvl1pPr>
          </a:lstStyle>
          <a:p>
            <a:pPr>
              <a:defRPr/>
            </a:pPr>
            <a:fld id="{20E9653D-E613-7341-A2FD-74CE1E9CA144}" type="slidenum">
              <a:rPr lang="en-US"/>
              <a:pPr>
                <a:defRPr/>
              </a:pPr>
              <a:t>‹#›</a:t>
            </a:fld>
            <a:endParaRPr lang="en-US"/>
          </a:p>
        </p:txBody>
      </p:sp>
    </p:spTree>
    <p:extLst>
      <p:ext uri="{BB962C8B-B14F-4D97-AF65-F5344CB8AC3E}">
        <p14:creationId xmlns:p14="http://schemas.microsoft.com/office/powerpoint/2010/main" val="213358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Normal Center 4 images 2">
    <p:spTree>
      <p:nvGrpSpPr>
        <p:cNvPr id="1" name=""/>
        <p:cNvGrpSpPr/>
        <p:nvPr/>
      </p:nvGrpSpPr>
      <p:grpSpPr>
        <a:xfrm>
          <a:off x="0" y="0"/>
          <a:ext cx="0" cy="0"/>
          <a:chOff x="0" y="0"/>
          <a:chExt cx="0" cy="0"/>
        </a:xfrm>
      </p:grpSpPr>
      <p:sp>
        <p:nvSpPr>
          <p:cNvPr id="4" name="Picture Placeholder 2"/>
          <p:cNvSpPr>
            <a:spLocks noGrp="1"/>
          </p:cNvSpPr>
          <p:nvPr>
            <p:ph type="pic" sz="quarter" idx="19"/>
          </p:nvPr>
        </p:nvSpPr>
        <p:spPr>
          <a:xfrm>
            <a:off x="0" y="0"/>
            <a:ext cx="3037024" cy="3485322"/>
          </a:xfrm>
          <a:prstGeom prst="rect">
            <a:avLst/>
          </a:prstGeom>
        </p:spPr>
        <p:txBody>
          <a:bodyPr rtlCol="0">
            <a:noAutofit/>
          </a:bodyPr>
          <a:lstStyle/>
          <a:p>
            <a:pPr lvl="0"/>
            <a:endParaRPr lang="id-ID" noProof="0"/>
          </a:p>
        </p:txBody>
      </p:sp>
      <p:sp>
        <p:nvSpPr>
          <p:cNvPr id="5" name="Picture Placeholder 2"/>
          <p:cNvSpPr>
            <a:spLocks noGrp="1"/>
          </p:cNvSpPr>
          <p:nvPr>
            <p:ph type="pic" sz="quarter" idx="20"/>
          </p:nvPr>
        </p:nvSpPr>
        <p:spPr>
          <a:xfrm>
            <a:off x="3047585" y="0"/>
            <a:ext cx="2991886" cy="3485322"/>
          </a:xfrm>
          <a:prstGeom prst="rect">
            <a:avLst/>
          </a:prstGeom>
        </p:spPr>
        <p:txBody>
          <a:bodyPr rtlCol="0">
            <a:noAutofit/>
          </a:bodyPr>
          <a:lstStyle/>
          <a:p>
            <a:pPr lvl="0"/>
            <a:endParaRPr lang="id-ID" noProof="0"/>
          </a:p>
        </p:txBody>
      </p:sp>
      <p:sp>
        <p:nvSpPr>
          <p:cNvPr id="6" name="Picture Placeholder 2"/>
          <p:cNvSpPr>
            <a:spLocks noGrp="1"/>
          </p:cNvSpPr>
          <p:nvPr>
            <p:ph type="pic" sz="quarter" idx="21"/>
          </p:nvPr>
        </p:nvSpPr>
        <p:spPr>
          <a:xfrm>
            <a:off x="6063284" y="0"/>
            <a:ext cx="3100594" cy="3485322"/>
          </a:xfrm>
          <a:prstGeom prst="rect">
            <a:avLst/>
          </a:prstGeom>
        </p:spPr>
        <p:txBody>
          <a:bodyPr rtlCol="0">
            <a:noAutofit/>
          </a:bodyPr>
          <a:lstStyle/>
          <a:p>
            <a:pPr lvl="0"/>
            <a:endParaRPr lang="id-ID" noProof="0"/>
          </a:p>
        </p:txBody>
      </p:sp>
      <p:sp>
        <p:nvSpPr>
          <p:cNvPr id="7" name="Picture Placeholder 2"/>
          <p:cNvSpPr>
            <a:spLocks noGrp="1"/>
          </p:cNvSpPr>
          <p:nvPr>
            <p:ph type="pic" sz="quarter" idx="22"/>
          </p:nvPr>
        </p:nvSpPr>
        <p:spPr>
          <a:xfrm>
            <a:off x="9163878" y="0"/>
            <a:ext cx="3028122" cy="3485322"/>
          </a:xfrm>
          <a:prstGeom prst="rect">
            <a:avLst/>
          </a:prstGeom>
        </p:spPr>
        <p:txBody>
          <a:bodyPr rtlCol="0">
            <a:noAutofit/>
          </a:bodyPr>
          <a:lstStyle/>
          <a:p>
            <a:pPr lvl="0"/>
            <a:endParaRPr lang="id-ID" noProof="0"/>
          </a:p>
        </p:txBody>
      </p:sp>
      <p:sp>
        <p:nvSpPr>
          <p:cNvPr id="8" name="Content Placeholder 8"/>
          <p:cNvSpPr>
            <a:spLocks noGrp="1"/>
          </p:cNvSpPr>
          <p:nvPr>
            <p:ph sz="quarter" idx="15"/>
          </p:nvPr>
        </p:nvSpPr>
        <p:spPr>
          <a:xfrm>
            <a:off x="547688" y="3619500"/>
            <a:ext cx="11095037" cy="26019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1">
            <a:extLst>
              <a:ext uri="{FF2B5EF4-FFF2-40B4-BE49-F238E27FC236}">
                <a16:creationId xmlns:a16="http://schemas.microsoft.com/office/drawing/2014/main" id="{65E15171-E841-7B4B-8DC0-201DAD781E0E}"/>
              </a:ext>
            </a:extLst>
          </p:cNvPr>
          <p:cNvSpPr>
            <a:spLocks noGrp="1"/>
          </p:cNvSpPr>
          <p:nvPr>
            <p:ph type="ftr" sz="quarter" idx="23"/>
          </p:nvPr>
        </p:nvSpPr>
        <p:spPr/>
        <p:txBody>
          <a:bodyPr/>
          <a:lstStyle>
            <a:lvl1pPr>
              <a:defRPr/>
            </a:lvl1pPr>
          </a:lstStyle>
          <a:p>
            <a:pPr>
              <a:defRPr/>
            </a:pPr>
            <a:r>
              <a:rPr lang="en-US"/>
              <a:t>PRESENTATION TITLE  |  DATE</a:t>
            </a:r>
          </a:p>
        </p:txBody>
      </p:sp>
      <p:sp>
        <p:nvSpPr>
          <p:cNvPr id="10" name="Slide Number Placeholder 2">
            <a:extLst>
              <a:ext uri="{FF2B5EF4-FFF2-40B4-BE49-F238E27FC236}">
                <a16:creationId xmlns:a16="http://schemas.microsoft.com/office/drawing/2014/main" id="{311DE764-0523-1742-9A40-E32E5408DE2E}"/>
              </a:ext>
            </a:extLst>
          </p:cNvPr>
          <p:cNvSpPr>
            <a:spLocks noGrp="1"/>
          </p:cNvSpPr>
          <p:nvPr>
            <p:ph type="sldNum" sz="quarter" idx="24"/>
          </p:nvPr>
        </p:nvSpPr>
        <p:spPr/>
        <p:txBody>
          <a:bodyPr/>
          <a:lstStyle>
            <a:lvl1pPr>
              <a:defRPr/>
            </a:lvl1pPr>
          </a:lstStyle>
          <a:p>
            <a:pPr>
              <a:defRPr/>
            </a:pPr>
            <a:fld id="{BD6AEE81-F656-8743-8AD7-35B2B43072B8}" type="slidenum">
              <a:rPr lang="en-US"/>
              <a:pPr>
                <a:defRPr/>
              </a:pPr>
              <a:t>‹#›</a:t>
            </a:fld>
            <a:endParaRPr lang="en-US"/>
          </a:p>
        </p:txBody>
      </p:sp>
    </p:spTree>
    <p:extLst>
      <p:ext uri="{BB962C8B-B14F-4D97-AF65-F5344CB8AC3E}">
        <p14:creationId xmlns:p14="http://schemas.microsoft.com/office/powerpoint/2010/main" val="42769049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circle 1">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61114E2E-2EDE-AE44-902D-3F4532FBCCF3}"/>
              </a:ext>
            </a:extLst>
          </p:cNvPr>
          <p:cNvCxnSpPr>
            <a:cxnSpLocks/>
          </p:cNvCxnSpPr>
          <p:nvPr userDrawn="1"/>
        </p:nvCxnSpPr>
        <p:spPr>
          <a:xfrm>
            <a:off x="0" y="19050"/>
            <a:ext cx="12192000" cy="0"/>
          </a:xfrm>
          <a:prstGeom prst="line">
            <a:avLst/>
          </a:prstGeom>
          <a:ln w="57150">
            <a:gradFill>
              <a:gsLst>
                <a:gs pos="10000">
                  <a:schemeClr val="accent1"/>
                </a:gs>
                <a:gs pos="34000">
                  <a:schemeClr val="accent2">
                    <a:alpha val="85000"/>
                  </a:schemeClr>
                </a:gs>
                <a:gs pos="56000">
                  <a:schemeClr val="accent3">
                    <a:alpha val="65000"/>
                  </a:schemeClr>
                </a:gs>
                <a:gs pos="78000">
                  <a:schemeClr val="accent5">
                    <a:alpha val="37000"/>
                  </a:schemeClr>
                </a:gs>
                <a:gs pos="95000">
                  <a:schemeClr val="accent5">
                    <a:alpha val="700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14" name="Picture Placeholder 3"/>
          <p:cNvSpPr>
            <a:spLocks noGrp="1" noChangeAspect="1"/>
          </p:cNvSpPr>
          <p:nvPr>
            <p:ph type="pic" sz="quarter" idx="11"/>
          </p:nvPr>
        </p:nvSpPr>
        <p:spPr>
          <a:xfrm>
            <a:off x="1442872" y="2504663"/>
            <a:ext cx="2520000" cy="2520000"/>
          </a:xfrm>
          <a:prstGeom prst="ellipse">
            <a:avLst/>
          </a:prstGeom>
        </p:spPr>
        <p:txBody>
          <a:bodyPr lIns="182880" tIns="91440" rIns="182880" bIns="91440" rtlCol="0">
            <a:noAutofit/>
          </a:bodyPr>
          <a:lstStyle>
            <a:lvl1pPr marL="0" indent="0">
              <a:buFontTx/>
              <a:buNone/>
              <a:defRPr/>
            </a:lvl1pPr>
          </a:lstStyle>
          <a:p>
            <a:pPr lvl="0"/>
            <a:endParaRPr lang="en-US" noProof="0"/>
          </a:p>
        </p:txBody>
      </p:sp>
      <p:sp>
        <p:nvSpPr>
          <p:cNvPr id="16" name="Picture Placeholder 3"/>
          <p:cNvSpPr>
            <a:spLocks noGrp="1" noChangeAspect="1"/>
          </p:cNvSpPr>
          <p:nvPr>
            <p:ph type="pic" sz="quarter" idx="12"/>
          </p:nvPr>
        </p:nvSpPr>
        <p:spPr>
          <a:xfrm>
            <a:off x="4732617" y="2504663"/>
            <a:ext cx="2520000" cy="2520000"/>
          </a:xfrm>
          <a:prstGeom prst="ellipse">
            <a:avLst/>
          </a:prstGeom>
        </p:spPr>
        <p:txBody>
          <a:bodyPr lIns="182880" tIns="91440" rIns="182880" bIns="91440" rtlCol="0">
            <a:noAutofit/>
          </a:bodyPr>
          <a:lstStyle>
            <a:lvl1pPr marL="0" indent="0">
              <a:buFontTx/>
              <a:buNone/>
              <a:defRPr/>
            </a:lvl1pPr>
          </a:lstStyle>
          <a:p>
            <a:pPr lvl="0"/>
            <a:endParaRPr lang="en-US" noProof="0"/>
          </a:p>
        </p:txBody>
      </p:sp>
      <p:sp>
        <p:nvSpPr>
          <p:cNvPr id="17" name="Picture Placeholder 3"/>
          <p:cNvSpPr>
            <a:spLocks noGrp="1" noChangeAspect="1"/>
          </p:cNvSpPr>
          <p:nvPr>
            <p:ph type="pic" sz="quarter" idx="13"/>
          </p:nvPr>
        </p:nvSpPr>
        <p:spPr>
          <a:xfrm>
            <a:off x="8022362" y="2504663"/>
            <a:ext cx="2520000" cy="2520000"/>
          </a:xfrm>
          <a:prstGeom prst="ellipse">
            <a:avLst/>
          </a:prstGeom>
        </p:spPr>
        <p:txBody>
          <a:bodyPr lIns="182880" tIns="91440" rIns="182880" bIns="91440" rtlCol="0">
            <a:noAutofit/>
          </a:bodyPr>
          <a:lstStyle>
            <a:lvl1pPr marL="0" indent="0">
              <a:buFontTx/>
              <a:buNone/>
              <a:defRPr/>
            </a:lvl1pPr>
          </a:lstStyle>
          <a:p>
            <a:pPr lvl="0"/>
            <a:endParaRPr lang="en-US" noProof="0"/>
          </a:p>
        </p:txBody>
      </p:sp>
      <p:sp>
        <p:nvSpPr>
          <p:cNvPr id="9" name="Text Placeholder 7"/>
          <p:cNvSpPr>
            <a:spLocks noGrp="1"/>
          </p:cNvSpPr>
          <p:nvPr>
            <p:ph type="body" sz="quarter" idx="10"/>
          </p:nvPr>
        </p:nvSpPr>
        <p:spPr>
          <a:xfrm>
            <a:off x="422031" y="1329182"/>
            <a:ext cx="11394831" cy="436908"/>
          </a:xfrm>
        </p:spPr>
        <p:txBody>
          <a:bodyPr>
            <a:normAutofit/>
          </a:bodyPr>
          <a:lstStyle>
            <a:lvl1pPr marL="0" indent="0" algn="l">
              <a:buNone/>
              <a:defRPr sz="1800">
                <a:solidFill>
                  <a:schemeClr val="tx1"/>
                </a:solidFill>
                <a:latin typeface="+mn-lt"/>
              </a:defRPr>
            </a:lvl1pPr>
          </a:lstStyle>
          <a:p>
            <a:pPr lvl="0"/>
            <a:r>
              <a:rPr lang="en-US"/>
              <a:t>Click to edit Master text styles</a:t>
            </a:r>
          </a:p>
        </p:txBody>
      </p:sp>
      <p:sp>
        <p:nvSpPr>
          <p:cNvPr id="10" name="Title Placeholder 1"/>
          <p:cNvSpPr>
            <a:spLocks noGrp="1"/>
          </p:cNvSpPr>
          <p:nvPr>
            <p:ph type="title"/>
          </p:nvPr>
        </p:nvSpPr>
        <p:spPr>
          <a:xfrm>
            <a:off x="422031" y="290147"/>
            <a:ext cx="11394831" cy="975945"/>
          </a:xfrm>
          <a:prstGeom prst="rect">
            <a:avLst/>
          </a:prstGeom>
        </p:spPr>
        <p:txBody>
          <a:bodyPr rtlCol="0">
            <a:normAutofit/>
          </a:bodyPr>
          <a:lstStyle/>
          <a:p>
            <a:r>
              <a:rPr lang="en-US"/>
              <a:t>Click to edit Master title style</a:t>
            </a:r>
            <a:endParaRPr lang="id-ID"/>
          </a:p>
        </p:txBody>
      </p:sp>
      <p:sp>
        <p:nvSpPr>
          <p:cNvPr id="8" name="Footer Placeholder 1">
            <a:extLst>
              <a:ext uri="{FF2B5EF4-FFF2-40B4-BE49-F238E27FC236}">
                <a16:creationId xmlns:a16="http://schemas.microsoft.com/office/drawing/2014/main" id="{A84A9555-CF33-6F4E-B553-82FA88D4BB06}"/>
              </a:ext>
            </a:extLst>
          </p:cNvPr>
          <p:cNvSpPr>
            <a:spLocks noGrp="1"/>
          </p:cNvSpPr>
          <p:nvPr>
            <p:ph type="ftr" sz="quarter" idx="14"/>
          </p:nvPr>
        </p:nvSpPr>
        <p:spPr/>
        <p:txBody>
          <a:bodyPr/>
          <a:lstStyle>
            <a:lvl1pPr>
              <a:defRPr/>
            </a:lvl1pPr>
          </a:lstStyle>
          <a:p>
            <a:pPr>
              <a:defRPr/>
            </a:pPr>
            <a:r>
              <a:rPr lang="en-US"/>
              <a:t>PRESENTATION TITLE  |  DATE</a:t>
            </a:r>
          </a:p>
        </p:txBody>
      </p:sp>
      <p:sp>
        <p:nvSpPr>
          <p:cNvPr id="11" name="Slide Number Placeholder 2">
            <a:extLst>
              <a:ext uri="{FF2B5EF4-FFF2-40B4-BE49-F238E27FC236}">
                <a16:creationId xmlns:a16="http://schemas.microsoft.com/office/drawing/2014/main" id="{61026EF4-CFD6-A34C-80E0-CF35915D62CC}"/>
              </a:ext>
            </a:extLst>
          </p:cNvPr>
          <p:cNvSpPr>
            <a:spLocks noGrp="1"/>
          </p:cNvSpPr>
          <p:nvPr>
            <p:ph type="sldNum" sz="quarter" idx="15"/>
          </p:nvPr>
        </p:nvSpPr>
        <p:spPr/>
        <p:txBody>
          <a:bodyPr/>
          <a:lstStyle>
            <a:lvl1pPr>
              <a:defRPr/>
            </a:lvl1pPr>
          </a:lstStyle>
          <a:p>
            <a:pPr>
              <a:defRPr/>
            </a:pPr>
            <a:fld id="{0470C7CE-E2E4-CE48-B8F7-D58F04336187}" type="slidenum">
              <a:rPr lang="en-US"/>
              <a:pPr>
                <a:defRPr/>
              </a:pPr>
              <a:t>‹#›</a:t>
            </a:fld>
            <a:endParaRPr lang="en-US"/>
          </a:p>
        </p:txBody>
      </p:sp>
    </p:spTree>
    <p:extLst>
      <p:ext uri="{BB962C8B-B14F-4D97-AF65-F5344CB8AC3E}">
        <p14:creationId xmlns:p14="http://schemas.microsoft.com/office/powerpoint/2010/main" val="3718083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5" name="Picture 6" descr="A close up of a leaf&#10;&#10;Description automatically generated with medium confidence">
            <a:extLst>
              <a:ext uri="{FF2B5EF4-FFF2-40B4-BE49-F238E27FC236}">
                <a16:creationId xmlns:a16="http://schemas.microsoft.com/office/drawing/2014/main" id="{5FBFC745-BB7A-524C-862A-78C849BF077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2934" r="37256"/>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39A434A8-EC77-F44C-BC00-9BF920CD64F8}"/>
              </a:ext>
            </a:extLst>
          </p:cNvPr>
          <p:cNvCxnSpPr>
            <a:cxnSpLocks/>
          </p:cNvCxnSpPr>
          <p:nvPr userDrawn="1"/>
        </p:nvCxnSpPr>
        <p:spPr>
          <a:xfrm>
            <a:off x="384314" y="4794250"/>
            <a:ext cx="9117495" cy="0"/>
          </a:xfrm>
          <a:prstGeom prst="line">
            <a:avLst/>
          </a:prstGeom>
          <a:ln w="28575">
            <a:gradFill>
              <a:gsLst>
                <a:gs pos="10000">
                  <a:schemeClr val="accent1"/>
                </a:gs>
                <a:gs pos="34000">
                  <a:schemeClr val="accent2">
                    <a:alpha val="85000"/>
                  </a:schemeClr>
                </a:gs>
                <a:gs pos="56000">
                  <a:schemeClr val="accent3">
                    <a:alpha val="65000"/>
                  </a:schemeClr>
                </a:gs>
                <a:gs pos="78000">
                  <a:schemeClr val="accent5">
                    <a:alpha val="37000"/>
                  </a:schemeClr>
                </a:gs>
                <a:gs pos="95000">
                  <a:schemeClr val="accent5">
                    <a:alpha val="7000"/>
                  </a:schemeClr>
                </a:gs>
              </a:gsLst>
              <a:lin ang="0" scaled="0"/>
            </a:gradFill>
          </a:ln>
        </p:spPr>
        <p:style>
          <a:lnRef idx="1">
            <a:schemeClr val="accent1"/>
          </a:lnRef>
          <a:fillRef idx="0">
            <a:schemeClr val="accent1"/>
          </a:fillRef>
          <a:effectRef idx="0">
            <a:schemeClr val="accent1"/>
          </a:effectRef>
          <a:fontRef idx="minor">
            <a:schemeClr val="tx1"/>
          </a:fontRef>
        </p:style>
      </p:cxnSp>
      <p:pic>
        <p:nvPicPr>
          <p:cNvPr id="10" name="Picture 8" descr="Logo&#10;&#10;Description automatically generated">
            <a:extLst>
              <a:ext uri="{FF2B5EF4-FFF2-40B4-BE49-F238E27FC236}">
                <a16:creationId xmlns:a16="http://schemas.microsoft.com/office/drawing/2014/main" id="{5B92549C-B71F-0843-9912-5373150061D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847263" y="6034088"/>
            <a:ext cx="18288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p:cNvSpPr>
            <a:spLocks noGrp="1"/>
          </p:cNvSpPr>
          <p:nvPr>
            <p:ph type="title"/>
          </p:nvPr>
        </p:nvSpPr>
        <p:spPr>
          <a:xfrm>
            <a:off x="422031" y="290147"/>
            <a:ext cx="9146039" cy="4361366"/>
          </a:xfrm>
        </p:spPr>
        <p:txBody>
          <a:bodyPr>
            <a:noAutofit/>
          </a:bodyPr>
          <a:lstStyle>
            <a:lvl1pPr>
              <a:lnSpc>
                <a:spcPct val="80000"/>
              </a:lnSpc>
              <a:defRPr sz="9600" b="1"/>
            </a:lvl1pPr>
          </a:lstStyle>
          <a:p>
            <a:r>
              <a:rPr lang="en-US"/>
              <a:t>Click to edit Master title style</a:t>
            </a:r>
          </a:p>
        </p:txBody>
      </p:sp>
      <p:sp>
        <p:nvSpPr>
          <p:cNvPr id="8" name="Subtitle 2"/>
          <p:cNvSpPr>
            <a:spLocks noGrp="1"/>
          </p:cNvSpPr>
          <p:nvPr>
            <p:ph type="subTitle" idx="1"/>
          </p:nvPr>
        </p:nvSpPr>
        <p:spPr>
          <a:xfrm>
            <a:off x="420206" y="4932868"/>
            <a:ext cx="9144000" cy="540279"/>
          </a:xfrm>
        </p:spPr>
        <p:txBody>
          <a:bodyPr/>
          <a:lstStyle>
            <a:lvl1pPr marL="0" indent="0" algn="l">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ext Placeholder 82"/>
          <p:cNvSpPr>
            <a:spLocks noGrp="1"/>
          </p:cNvSpPr>
          <p:nvPr>
            <p:ph type="body" sz="quarter" idx="12"/>
          </p:nvPr>
        </p:nvSpPr>
        <p:spPr>
          <a:xfrm>
            <a:off x="411094" y="5538718"/>
            <a:ext cx="9156700" cy="530777"/>
          </a:xfrm>
        </p:spPr>
        <p:txBody>
          <a:bodyPr>
            <a:normAutofit/>
          </a:bodyPr>
          <a:lstStyle>
            <a:lvl1pPr marL="0" indent="0">
              <a:buNone/>
              <a:defRPr sz="1800">
                <a:solidFill>
                  <a:schemeClr val="accent6"/>
                </a:solidFill>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a:t>Click to edit Master text styles</a:t>
            </a:r>
          </a:p>
        </p:txBody>
      </p:sp>
      <p:sp>
        <p:nvSpPr>
          <p:cNvPr id="11" name="Footer Placeholder 2">
            <a:extLst>
              <a:ext uri="{FF2B5EF4-FFF2-40B4-BE49-F238E27FC236}">
                <a16:creationId xmlns:a16="http://schemas.microsoft.com/office/drawing/2014/main" id="{FEAD9EA3-2F70-6742-882E-F3C0BE25BD18}"/>
              </a:ext>
            </a:extLst>
          </p:cNvPr>
          <p:cNvSpPr>
            <a:spLocks noGrp="1"/>
          </p:cNvSpPr>
          <p:nvPr>
            <p:ph type="ftr" sz="quarter" idx="13"/>
          </p:nvPr>
        </p:nvSpPr>
        <p:spPr/>
        <p:txBody>
          <a:bodyPr/>
          <a:lstStyle>
            <a:lvl1pPr>
              <a:defRPr/>
            </a:lvl1pPr>
          </a:lstStyle>
          <a:p>
            <a:pPr>
              <a:defRPr/>
            </a:pPr>
            <a:r>
              <a:rPr lang="en-US"/>
              <a:t>PRESENTATION TITLE  |  DATE</a:t>
            </a:r>
          </a:p>
        </p:txBody>
      </p:sp>
      <p:sp>
        <p:nvSpPr>
          <p:cNvPr id="12" name="Slide Number Placeholder 3">
            <a:extLst>
              <a:ext uri="{FF2B5EF4-FFF2-40B4-BE49-F238E27FC236}">
                <a16:creationId xmlns:a16="http://schemas.microsoft.com/office/drawing/2014/main" id="{C4558D1C-FCD8-F74D-A65B-9C5E77CE52F2}"/>
              </a:ext>
            </a:extLst>
          </p:cNvPr>
          <p:cNvSpPr>
            <a:spLocks noGrp="1"/>
          </p:cNvSpPr>
          <p:nvPr>
            <p:ph type="sldNum" sz="quarter" idx="14"/>
          </p:nvPr>
        </p:nvSpPr>
        <p:spPr/>
        <p:txBody>
          <a:bodyPr/>
          <a:lstStyle>
            <a:lvl1pPr>
              <a:defRPr/>
            </a:lvl1pPr>
          </a:lstStyle>
          <a:p>
            <a:pPr>
              <a:defRPr/>
            </a:pPr>
            <a:fld id="{A9ECFF83-B2F1-D641-91A4-584100C5B6C4}" type="slidenum">
              <a:rPr lang="en-US"/>
              <a:pPr>
                <a:defRPr/>
              </a:pPr>
              <a:t>‹#›</a:t>
            </a:fld>
            <a:endParaRPr lang="en-US"/>
          </a:p>
        </p:txBody>
      </p:sp>
    </p:spTree>
    <p:extLst>
      <p:ext uri="{BB962C8B-B14F-4D97-AF65-F5344CB8AC3E}">
        <p14:creationId xmlns:p14="http://schemas.microsoft.com/office/powerpoint/2010/main" val="15393535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Normal Center circle images 4">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44C408DB-8590-B94A-9DC2-DFB41970146C}"/>
              </a:ext>
            </a:extLst>
          </p:cNvPr>
          <p:cNvCxnSpPr>
            <a:cxnSpLocks/>
          </p:cNvCxnSpPr>
          <p:nvPr userDrawn="1"/>
        </p:nvCxnSpPr>
        <p:spPr>
          <a:xfrm>
            <a:off x="0" y="19050"/>
            <a:ext cx="12192000" cy="0"/>
          </a:xfrm>
          <a:prstGeom prst="line">
            <a:avLst/>
          </a:prstGeom>
          <a:ln w="57150">
            <a:gradFill>
              <a:gsLst>
                <a:gs pos="10000">
                  <a:schemeClr val="accent1"/>
                </a:gs>
                <a:gs pos="34000">
                  <a:schemeClr val="accent2">
                    <a:alpha val="85000"/>
                  </a:schemeClr>
                </a:gs>
                <a:gs pos="56000">
                  <a:schemeClr val="accent3">
                    <a:alpha val="65000"/>
                  </a:schemeClr>
                </a:gs>
                <a:gs pos="78000">
                  <a:schemeClr val="accent5">
                    <a:alpha val="37000"/>
                  </a:schemeClr>
                </a:gs>
                <a:gs pos="95000">
                  <a:schemeClr val="accent5">
                    <a:alpha val="700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4" name="Picture Placeholder 3"/>
          <p:cNvSpPr>
            <a:spLocks noGrp="1" noChangeAspect="1"/>
          </p:cNvSpPr>
          <p:nvPr>
            <p:ph type="pic" sz="quarter" idx="11"/>
          </p:nvPr>
        </p:nvSpPr>
        <p:spPr>
          <a:xfrm>
            <a:off x="1224186" y="2478156"/>
            <a:ext cx="2160000" cy="2160000"/>
          </a:xfrm>
          <a:prstGeom prst="ellipse">
            <a:avLst/>
          </a:prstGeom>
        </p:spPr>
        <p:txBody>
          <a:bodyPr lIns="182880" tIns="91440" rIns="182880" bIns="91440" rtlCol="0">
            <a:noAutofit/>
          </a:bodyPr>
          <a:lstStyle>
            <a:lvl1pPr marL="0" indent="0">
              <a:buFontTx/>
              <a:buNone/>
              <a:defRPr/>
            </a:lvl1pPr>
          </a:lstStyle>
          <a:p>
            <a:pPr lvl="0"/>
            <a:endParaRPr lang="en-US" noProof="0"/>
          </a:p>
        </p:txBody>
      </p:sp>
      <p:sp>
        <p:nvSpPr>
          <p:cNvPr id="5" name="Picture Placeholder 3"/>
          <p:cNvSpPr>
            <a:spLocks noGrp="1" noChangeAspect="1"/>
          </p:cNvSpPr>
          <p:nvPr>
            <p:ph type="pic" sz="quarter" idx="12"/>
          </p:nvPr>
        </p:nvSpPr>
        <p:spPr>
          <a:xfrm>
            <a:off x="3781803" y="2478156"/>
            <a:ext cx="2160000" cy="2160000"/>
          </a:xfrm>
          <a:prstGeom prst="ellipse">
            <a:avLst/>
          </a:prstGeom>
        </p:spPr>
        <p:txBody>
          <a:bodyPr lIns="182880" tIns="91440" rIns="182880" bIns="91440" rtlCol="0">
            <a:noAutofit/>
          </a:bodyPr>
          <a:lstStyle>
            <a:lvl1pPr marL="0" indent="0">
              <a:buFontTx/>
              <a:buNone/>
              <a:defRPr/>
            </a:lvl1pPr>
          </a:lstStyle>
          <a:p>
            <a:pPr lvl="0"/>
            <a:endParaRPr lang="en-US" noProof="0"/>
          </a:p>
        </p:txBody>
      </p:sp>
      <p:sp>
        <p:nvSpPr>
          <p:cNvPr id="6" name="Picture Placeholder 3"/>
          <p:cNvSpPr>
            <a:spLocks noGrp="1" noChangeAspect="1"/>
          </p:cNvSpPr>
          <p:nvPr>
            <p:ph type="pic" sz="quarter" idx="13"/>
          </p:nvPr>
        </p:nvSpPr>
        <p:spPr>
          <a:xfrm>
            <a:off x="8918455" y="2478156"/>
            <a:ext cx="2160000" cy="2160000"/>
          </a:xfrm>
          <a:prstGeom prst="ellipse">
            <a:avLst/>
          </a:prstGeom>
        </p:spPr>
        <p:txBody>
          <a:bodyPr lIns="182880" tIns="91440" rIns="182880" bIns="91440" rtlCol="0">
            <a:noAutofit/>
          </a:bodyPr>
          <a:lstStyle>
            <a:lvl1pPr marL="0" indent="0">
              <a:buFontTx/>
              <a:buNone/>
              <a:defRPr/>
            </a:lvl1pPr>
          </a:lstStyle>
          <a:p>
            <a:pPr lvl="0"/>
            <a:endParaRPr lang="en-US" noProof="0"/>
          </a:p>
        </p:txBody>
      </p:sp>
      <p:sp>
        <p:nvSpPr>
          <p:cNvPr id="10" name="Picture Placeholder 3"/>
          <p:cNvSpPr>
            <a:spLocks noGrp="1" noChangeAspect="1"/>
          </p:cNvSpPr>
          <p:nvPr>
            <p:ph type="pic" sz="quarter" idx="14"/>
          </p:nvPr>
        </p:nvSpPr>
        <p:spPr>
          <a:xfrm>
            <a:off x="6339420" y="2478156"/>
            <a:ext cx="2160000" cy="2160000"/>
          </a:xfrm>
          <a:prstGeom prst="ellipse">
            <a:avLst/>
          </a:prstGeom>
        </p:spPr>
        <p:txBody>
          <a:bodyPr lIns="182880" tIns="91440" rIns="182880" bIns="91440" rtlCol="0">
            <a:noAutofit/>
          </a:bodyPr>
          <a:lstStyle>
            <a:lvl1pPr marL="0" indent="0">
              <a:buFontTx/>
              <a:buNone/>
              <a:defRPr/>
            </a:lvl1pPr>
          </a:lstStyle>
          <a:p>
            <a:pPr lvl="0"/>
            <a:endParaRPr lang="en-US" noProof="0"/>
          </a:p>
        </p:txBody>
      </p:sp>
      <p:sp>
        <p:nvSpPr>
          <p:cNvPr id="8" name="Text Placeholder 7"/>
          <p:cNvSpPr>
            <a:spLocks noGrp="1"/>
          </p:cNvSpPr>
          <p:nvPr>
            <p:ph type="body" sz="quarter" idx="10"/>
          </p:nvPr>
        </p:nvSpPr>
        <p:spPr>
          <a:xfrm>
            <a:off x="422031" y="1329182"/>
            <a:ext cx="11394831" cy="436908"/>
          </a:xfrm>
        </p:spPr>
        <p:txBody>
          <a:bodyPr>
            <a:normAutofit/>
          </a:bodyPr>
          <a:lstStyle>
            <a:lvl1pPr marL="0" indent="0" algn="l">
              <a:buNone/>
              <a:defRPr sz="1800">
                <a:solidFill>
                  <a:schemeClr val="tx1"/>
                </a:solidFill>
                <a:latin typeface="+mn-lt"/>
              </a:defRPr>
            </a:lvl1pPr>
          </a:lstStyle>
          <a:p>
            <a:pPr lvl="0"/>
            <a:r>
              <a:rPr lang="en-US"/>
              <a:t>Click to edit Master text styles</a:t>
            </a:r>
          </a:p>
        </p:txBody>
      </p:sp>
      <p:sp>
        <p:nvSpPr>
          <p:cNvPr id="12" name="Title Placeholder 1"/>
          <p:cNvSpPr>
            <a:spLocks noGrp="1"/>
          </p:cNvSpPr>
          <p:nvPr>
            <p:ph type="title"/>
          </p:nvPr>
        </p:nvSpPr>
        <p:spPr>
          <a:xfrm>
            <a:off x="422031" y="290147"/>
            <a:ext cx="11394831" cy="975945"/>
          </a:xfrm>
          <a:prstGeom prst="rect">
            <a:avLst/>
          </a:prstGeom>
        </p:spPr>
        <p:txBody>
          <a:bodyPr rtlCol="0">
            <a:normAutofit/>
          </a:bodyPr>
          <a:lstStyle/>
          <a:p>
            <a:r>
              <a:rPr lang="en-US"/>
              <a:t>Click to edit Master title style</a:t>
            </a:r>
            <a:endParaRPr lang="id-ID"/>
          </a:p>
        </p:txBody>
      </p:sp>
      <p:sp>
        <p:nvSpPr>
          <p:cNvPr id="11" name="Footer Placeholder 1">
            <a:extLst>
              <a:ext uri="{FF2B5EF4-FFF2-40B4-BE49-F238E27FC236}">
                <a16:creationId xmlns:a16="http://schemas.microsoft.com/office/drawing/2014/main" id="{4DBD1CA4-F3AA-9143-8340-15517D78EBC0}"/>
              </a:ext>
            </a:extLst>
          </p:cNvPr>
          <p:cNvSpPr>
            <a:spLocks noGrp="1"/>
          </p:cNvSpPr>
          <p:nvPr>
            <p:ph type="ftr" sz="quarter" idx="15"/>
          </p:nvPr>
        </p:nvSpPr>
        <p:spPr/>
        <p:txBody>
          <a:bodyPr/>
          <a:lstStyle>
            <a:lvl1pPr>
              <a:defRPr/>
            </a:lvl1pPr>
          </a:lstStyle>
          <a:p>
            <a:pPr>
              <a:defRPr/>
            </a:pPr>
            <a:r>
              <a:rPr lang="en-US"/>
              <a:t>PRESENTATION TITLE  |  DATE</a:t>
            </a:r>
          </a:p>
        </p:txBody>
      </p:sp>
      <p:sp>
        <p:nvSpPr>
          <p:cNvPr id="13" name="Slide Number Placeholder 2">
            <a:extLst>
              <a:ext uri="{FF2B5EF4-FFF2-40B4-BE49-F238E27FC236}">
                <a16:creationId xmlns:a16="http://schemas.microsoft.com/office/drawing/2014/main" id="{FAA61AC1-2CCE-5B48-A507-29C96B12DEBA}"/>
              </a:ext>
            </a:extLst>
          </p:cNvPr>
          <p:cNvSpPr>
            <a:spLocks noGrp="1"/>
          </p:cNvSpPr>
          <p:nvPr>
            <p:ph type="sldNum" sz="quarter" idx="16"/>
          </p:nvPr>
        </p:nvSpPr>
        <p:spPr/>
        <p:txBody>
          <a:bodyPr/>
          <a:lstStyle>
            <a:lvl1pPr>
              <a:defRPr/>
            </a:lvl1pPr>
          </a:lstStyle>
          <a:p>
            <a:pPr>
              <a:defRPr/>
            </a:pPr>
            <a:fld id="{42E92284-E8B9-E043-9D99-2DA1D084A950}" type="slidenum">
              <a:rPr lang="en-US"/>
              <a:pPr>
                <a:defRPr/>
              </a:pPr>
              <a:t>‹#›</a:t>
            </a:fld>
            <a:endParaRPr lang="en-US"/>
          </a:p>
        </p:txBody>
      </p:sp>
    </p:spTree>
    <p:extLst>
      <p:ext uri="{BB962C8B-B14F-4D97-AF65-F5344CB8AC3E}">
        <p14:creationId xmlns:p14="http://schemas.microsoft.com/office/powerpoint/2010/main" val="25916853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ide placeholder small">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4359965" cy="6294783"/>
          </a:xfrm>
        </p:spPr>
        <p:txBody>
          <a:bodyPr rtlCol="0">
            <a:noAutofit/>
          </a:bodyPr>
          <a:lstStyle/>
          <a:p>
            <a:pPr lvl="0"/>
            <a:endParaRPr lang="id-ID" noProof="0"/>
          </a:p>
        </p:txBody>
      </p:sp>
      <p:sp>
        <p:nvSpPr>
          <p:cNvPr id="4" name="Text Placeholder 7"/>
          <p:cNvSpPr>
            <a:spLocks noGrp="1"/>
          </p:cNvSpPr>
          <p:nvPr>
            <p:ph type="body" sz="quarter" idx="11"/>
          </p:nvPr>
        </p:nvSpPr>
        <p:spPr>
          <a:xfrm>
            <a:off x="4637988" y="1329182"/>
            <a:ext cx="7178874" cy="436908"/>
          </a:xfrm>
        </p:spPr>
        <p:txBody>
          <a:bodyPr>
            <a:noAutofit/>
          </a:bodyPr>
          <a:lstStyle>
            <a:lvl1pPr marL="0" indent="0" algn="l">
              <a:buNone/>
              <a:defRPr sz="1800">
                <a:solidFill>
                  <a:schemeClr val="tx1"/>
                </a:solidFill>
                <a:latin typeface="+mn-lt"/>
              </a:defRPr>
            </a:lvl1pPr>
          </a:lstStyle>
          <a:p>
            <a:pPr lvl="0"/>
            <a:r>
              <a:rPr lang="en-US"/>
              <a:t>Click to edit Master text styles</a:t>
            </a:r>
          </a:p>
        </p:txBody>
      </p:sp>
      <p:sp>
        <p:nvSpPr>
          <p:cNvPr id="5" name="Title Placeholder 1"/>
          <p:cNvSpPr>
            <a:spLocks noGrp="1"/>
          </p:cNvSpPr>
          <p:nvPr>
            <p:ph type="title"/>
          </p:nvPr>
        </p:nvSpPr>
        <p:spPr>
          <a:xfrm>
            <a:off x="4637988" y="290147"/>
            <a:ext cx="7178874" cy="975945"/>
          </a:xfrm>
          <a:prstGeom prst="rect">
            <a:avLst/>
          </a:prstGeom>
        </p:spPr>
        <p:txBody>
          <a:bodyPr rtlCol="0">
            <a:noAutofit/>
          </a:bodyPr>
          <a:lstStyle/>
          <a:p>
            <a:r>
              <a:rPr lang="en-US"/>
              <a:t>Click to edit Master title style</a:t>
            </a:r>
            <a:endParaRPr lang="id-ID"/>
          </a:p>
        </p:txBody>
      </p:sp>
      <p:sp>
        <p:nvSpPr>
          <p:cNvPr id="7" name="Content Placeholder 8"/>
          <p:cNvSpPr>
            <a:spLocks noGrp="1"/>
          </p:cNvSpPr>
          <p:nvPr>
            <p:ph sz="quarter" idx="15"/>
          </p:nvPr>
        </p:nvSpPr>
        <p:spPr>
          <a:xfrm>
            <a:off x="4625009" y="1948070"/>
            <a:ext cx="7017716" cy="4273343"/>
          </a:xfrm>
        </p:spPr>
        <p:txBody>
          <a:bodyPr>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1">
            <a:extLst>
              <a:ext uri="{FF2B5EF4-FFF2-40B4-BE49-F238E27FC236}">
                <a16:creationId xmlns:a16="http://schemas.microsoft.com/office/drawing/2014/main" id="{B7F7B882-AB1C-2C44-BFD2-1728A9A8E1C8}"/>
              </a:ext>
            </a:extLst>
          </p:cNvPr>
          <p:cNvSpPr>
            <a:spLocks noGrp="1"/>
          </p:cNvSpPr>
          <p:nvPr>
            <p:ph type="ftr" sz="quarter" idx="16"/>
          </p:nvPr>
        </p:nvSpPr>
        <p:spPr/>
        <p:txBody>
          <a:bodyPr/>
          <a:lstStyle>
            <a:lvl1pPr>
              <a:defRPr/>
            </a:lvl1pPr>
          </a:lstStyle>
          <a:p>
            <a:pPr>
              <a:defRPr/>
            </a:pPr>
            <a:r>
              <a:rPr lang="en-US"/>
              <a:t>PRESENTATION TITLE  |  DATE</a:t>
            </a:r>
          </a:p>
        </p:txBody>
      </p:sp>
      <p:sp>
        <p:nvSpPr>
          <p:cNvPr id="8" name="Slide Number Placeholder 5">
            <a:extLst>
              <a:ext uri="{FF2B5EF4-FFF2-40B4-BE49-F238E27FC236}">
                <a16:creationId xmlns:a16="http://schemas.microsoft.com/office/drawing/2014/main" id="{C9EDF579-0C63-3F4A-8460-AFE37957D174}"/>
              </a:ext>
            </a:extLst>
          </p:cNvPr>
          <p:cNvSpPr>
            <a:spLocks noGrp="1"/>
          </p:cNvSpPr>
          <p:nvPr>
            <p:ph type="sldNum" sz="quarter" idx="17"/>
          </p:nvPr>
        </p:nvSpPr>
        <p:spPr/>
        <p:txBody>
          <a:bodyPr/>
          <a:lstStyle>
            <a:lvl1pPr>
              <a:defRPr/>
            </a:lvl1pPr>
          </a:lstStyle>
          <a:p>
            <a:pPr>
              <a:defRPr/>
            </a:pPr>
            <a:fld id="{117B218E-BD0E-6A49-B8BA-E41967277A85}" type="slidenum">
              <a:rPr lang="en-US"/>
              <a:pPr>
                <a:defRPr/>
              </a:pPr>
              <a:t>‹#›</a:t>
            </a:fld>
            <a:endParaRPr lang="en-US"/>
          </a:p>
        </p:txBody>
      </p:sp>
    </p:spTree>
    <p:extLst>
      <p:ext uri="{BB962C8B-B14F-4D97-AF65-F5344CB8AC3E}">
        <p14:creationId xmlns:p14="http://schemas.microsoft.com/office/powerpoint/2010/main" val="1016235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side placeholder 2">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6096000" y="0"/>
            <a:ext cx="6096000" cy="6858000"/>
          </a:xfrm>
        </p:spPr>
        <p:txBody>
          <a:bodyPr rtlCol="0">
            <a:noAutofit/>
          </a:bodyPr>
          <a:lstStyle/>
          <a:p>
            <a:pPr lvl="0"/>
            <a:endParaRPr lang="id-ID" noProof="0"/>
          </a:p>
        </p:txBody>
      </p:sp>
      <p:sp>
        <p:nvSpPr>
          <p:cNvPr id="4" name="Text Placeholder 7"/>
          <p:cNvSpPr>
            <a:spLocks noGrp="1"/>
          </p:cNvSpPr>
          <p:nvPr>
            <p:ph type="body" sz="quarter" idx="11"/>
          </p:nvPr>
        </p:nvSpPr>
        <p:spPr>
          <a:xfrm>
            <a:off x="422032" y="1329182"/>
            <a:ext cx="5394306" cy="436908"/>
          </a:xfrm>
        </p:spPr>
        <p:txBody>
          <a:bodyPr>
            <a:noAutofit/>
          </a:bodyPr>
          <a:lstStyle>
            <a:lvl1pPr marL="0" indent="0" algn="l">
              <a:buNone/>
              <a:defRPr sz="1800">
                <a:solidFill>
                  <a:schemeClr val="tx1"/>
                </a:solidFill>
                <a:latin typeface="+mn-lt"/>
              </a:defRPr>
            </a:lvl1pPr>
          </a:lstStyle>
          <a:p>
            <a:pPr lvl="0"/>
            <a:r>
              <a:rPr lang="en-US"/>
              <a:t>Click to edit Master text styles</a:t>
            </a:r>
          </a:p>
        </p:txBody>
      </p:sp>
      <p:sp>
        <p:nvSpPr>
          <p:cNvPr id="5" name="Title Placeholder 1"/>
          <p:cNvSpPr>
            <a:spLocks noGrp="1"/>
          </p:cNvSpPr>
          <p:nvPr>
            <p:ph type="title"/>
          </p:nvPr>
        </p:nvSpPr>
        <p:spPr>
          <a:xfrm>
            <a:off x="422032" y="290147"/>
            <a:ext cx="5394306" cy="975945"/>
          </a:xfrm>
          <a:prstGeom prst="rect">
            <a:avLst/>
          </a:prstGeom>
        </p:spPr>
        <p:txBody>
          <a:bodyPr rtlCol="0">
            <a:noAutofit/>
          </a:bodyPr>
          <a:lstStyle/>
          <a:p>
            <a:r>
              <a:rPr lang="en-US"/>
              <a:t>Click to edit Master title style</a:t>
            </a:r>
            <a:endParaRPr lang="id-ID"/>
          </a:p>
        </p:txBody>
      </p:sp>
      <p:sp>
        <p:nvSpPr>
          <p:cNvPr id="8" name="Content Placeholder 8"/>
          <p:cNvSpPr>
            <a:spLocks noGrp="1"/>
          </p:cNvSpPr>
          <p:nvPr>
            <p:ph sz="quarter" idx="15"/>
          </p:nvPr>
        </p:nvSpPr>
        <p:spPr>
          <a:xfrm>
            <a:off x="410817" y="1948070"/>
            <a:ext cx="5406887" cy="4273343"/>
          </a:xfrm>
        </p:spPr>
        <p:txBody>
          <a:bodyPr>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1">
            <a:extLst>
              <a:ext uri="{FF2B5EF4-FFF2-40B4-BE49-F238E27FC236}">
                <a16:creationId xmlns:a16="http://schemas.microsoft.com/office/drawing/2014/main" id="{CB3249CC-6261-344B-836D-C17DE1E2C0E8}"/>
              </a:ext>
            </a:extLst>
          </p:cNvPr>
          <p:cNvSpPr>
            <a:spLocks noGrp="1"/>
          </p:cNvSpPr>
          <p:nvPr>
            <p:ph type="ftr" sz="quarter" idx="16"/>
          </p:nvPr>
        </p:nvSpPr>
        <p:spPr/>
        <p:txBody>
          <a:bodyPr/>
          <a:lstStyle>
            <a:lvl1pPr>
              <a:defRPr/>
            </a:lvl1pPr>
          </a:lstStyle>
          <a:p>
            <a:pPr>
              <a:defRPr/>
            </a:pPr>
            <a:r>
              <a:rPr lang="en-US"/>
              <a:t>PRESENTATION TITLE  |  DATE</a:t>
            </a:r>
          </a:p>
        </p:txBody>
      </p:sp>
      <p:sp>
        <p:nvSpPr>
          <p:cNvPr id="7" name="Slide Number Placeholder 6">
            <a:extLst>
              <a:ext uri="{FF2B5EF4-FFF2-40B4-BE49-F238E27FC236}">
                <a16:creationId xmlns:a16="http://schemas.microsoft.com/office/drawing/2014/main" id="{27BE31B9-2226-0949-B477-E44642B7F0EE}"/>
              </a:ext>
            </a:extLst>
          </p:cNvPr>
          <p:cNvSpPr>
            <a:spLocks noGrp="1"/>
          </p:cNvSpPr>
          <p:nvPr>
            <p:ph type="sldNum" sz="quarter" idx="17"/>
          </p:nvPr>
        </p:nvSpPr>
        <p:spPr/>
        <p:txBody>
          <a:bodyPr/>
          <a:lstStyle>
            <a:lvl1pPr>
              <a:defRPr/>
            </a:lvl1pPr>
          </a:lstStyle>
          <a:p>
            <a:pPr>
              <a:defRPr/>
            </a:pPr>
            <a:fld id="{07EAFFA3-90E7-0D4C-9DD5-304957EC9783}" type="slidenum">
              <a:rPr lang="en-US"/>
              <a:pPr>
                <a:defRPr/>
              </a:pPr>
              <a:t>‹#›</a:t>
            </a:fld>
            <a:endParaRPr lang="en-US"/>
          </a:p>
        </p:txBody>
      </p:sp>
    </p:spTree>
    <p:extLst>
      <p:ext uri="{BB962C8B-B14F-4D97-AF65-F5344CB8AC3E}">
        <p14:creationId xmlns:p14="http://schemas.microsoft.com/office/powerpoint/2010/main" val="3492953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side placeholder ">
    <p:spTree>
      <p:nvGrpSpPr>
        <p:cNvPr id="1" name=""/>
        <p:cNvGrpSpPr/>
        <p:nvPr/>
      </p:nvGrpSpPr>
      <p:grpSpPr>
        <a:xfrm>
          <a:off x="0" y="0"/>
          <a:ext cx="0" cy="0"/>
          <a:chOff x="0" y="0"/>
          <a:chExt cx="0" cy="0"/>
        </a:xfrm>
      </p:grpSpPr>
      <p:sp>
        <p:nvSpPr>
          <p:cNvPr id="5" name="Picture Placeholder 5"/>
          <p:cNvSpPr>
            <a:spLocks noGrp="1"/>
          </p:cNvSpPr>
          <p:nvPr>
            <p:ph type="pic" sz="quarter" idx="11"/>
          </p:nvPr>
        </p:nvSpPr>
        <p:spPr>
          <a:xfrm>
            <a:off x="0" y="3419060"/>
            <a:ext cx="12192000" cy="2872011"/>
          </a:xfrm>
        </p:spPr>
        <p:txBody>
          <a:bodyPr rtlCol="0">
            <a:noAutofit/>
          </a:bodyPr>
          <a:lstStyle/>
          <a:p>
            <a:pPr lvl="0"/>
            <a:endParaRPr lang="id-ID" noProof="0"/>
          </a:p>
        </p:txBody>
      </p:sp>
      <p:sp>
        <p:nvSpPr>
          <p:cNvPr id="4" name="Text Placeholder 2"/>
          <p:cNvSpPr>
            <a:spLocks noGrp="1"/>
          </p:cNvSpPr>
          <p:nvPr>
            <p:ph idx="1"/>
          </p:nvPr>
        </p:nvSpPr>
        <p:spPr>
          <a:xfrm>
            <a:off x="422031" y="1480709"/>
            <a:ext cx="11394831" cy="1818641"/>
          </a:xfrm>
          <a:prstGeom prst="rect">
            <a:avLst/>
          </a:prstGeom>
        </p:spPr>
        <p:txBody>
          <a:bodyPr rtlCol="0">
            <a:normAutofit/>
          </a:bodyPr>
          <a:lstStyle>
            <a:lvl1pPr marL="0" indent="0">
              <a:buNone/>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7" name="Title 6"/>
          <p:cNvSpPr>
            <a:spLocks noGrp="1"/>
          </p:cNvSpPr>
          <p:nvPr>
            <p:ph type="title"/>
          </p:nvPr>
        </p:nvSpPr>
        <p:spPr/>
        <p:txBody>
          <a:bodyPr/>
          <a:lstStyle/>
          <a:p>
            <a:r>
              <a:rPr lang="en-US"/>
              <a:t>Click to edit Master title style</a:t>
            </a:r>
          </a:p>
        </p:txBody>
      </p:sp>
      <p:sp>
        <p:nvSpPr>
          <p:cNvPr id="6" name="Footer Placeholder 1">
            <a:extLst>
              <a:ext uri="{FF2B5EF4-FFF2-40B4-BE49-F238E27FC236}">
                <a16:creationId xmlns:a16="http://schemas.microsoft.com/office/drawing/2014/main" id="{174FB132-FB06-934B-937B-5E193B240F8D}"/>
              </a:ext>
            </a:extLst>
          </p:cNvPr>
          <p:cNvSpPr>
            <a:spLocks noGrp="1"/>
          </p:cNvSpPr>
          <p:nvPr>
            <p:ph type="ftr" sz="quarter" idx="12"/>
          </p:nvPr>
        </p:nvSpPr>
        <p:spPr/>
        <p:txBody>
          <a:bodyPr/>
          <a:lstStyle>
            <a:lvl1pPr>
              <a:defRPr/>
            </a:lvl1pPr>
          </a:lstStyle>
          <a:p>
            <a:pPr>
              <a:defRPr/>
            </a:pPr>
            <a:r>
              <a:rPr lang="en-US"/>
              <a:t>PRESENTATION TITLE  |  DATE</a:t>
            </a:r>
          </a:p>
        </p:txBody>
      </p:sp>
      <p:sp>
        <p:nvSpPr>
          <p:cNvPr id="8" name="Slide Number Placeholder 5">
            <a:extLst>
              <a:ext uri="{FF2B5EF4-FFF2-40B4-BE49-F238E27FC236}">
                <a16:creationId xmlns:a16="http://schemas.microsoft.com/office/drawing/2014/main" id="{D409CD8E-DEA4-4F45-8AE1-166BDD410786}"/>
              </a:ext>
            </a:extLst>
          </p:cNvPr>
          <p:cNvSpPr>
            <a:spLocks noGrp="1"/>
          </p:cNvSpPr>
          <p:nvPr>
            <p:ph type="sldNum" sz="quarter" idx="13"/>
          </p:nvPr>
        </p:nvSpPr>
        <p:spPr/>
        <p:txBody>
          <a:bodyPr/>
          <a:lstStyle>
            <a:lvl1pPr>
              <a:defRPr/>
            </a:lvl1pPr>
          </a:lstStyle>
          <a:p>
            <a:pPr>
              <a:defRPr/>
            </a:pPr>
            <a:fld id="{DD3195D3-FA87-9743-855F-C8299396984B}" type="slidenum">
              <a:rPr lang="en-US"/>
              <a:pPr>
                <a:defRPr/>
              </a:pPr>
              <a:t>‹#›</a:t>
            </a:fld>
            <a:endParaRPr lang="en-US"/>
          </a:p>
        </p:txBody>
      </p:sp>
    </p:spTree>
    <p:extLst>
      <p:ext uri="{BB962C8B-B14F-4D97-AF65-F5344CB8AC3E}">
        <p14:creationId xmlns:p14="http://schemas.microsoft.com/office/powerpoint/2010/main" val="42146831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image full">
    <p:bg>
      <p:bgPr>
        <a:solidFill>
          <a:schemeClr val="accent1"/>
        </a:solidFill>
        <a:effectLst/>
      </p:bgPr>
    </p:bg>
    <p:spTree>
      <p:nvGrpSpPr>
        <p:cNvPr id="1" name=""/>
        <p:cNvGrpSpPr/>
        <p:nvPr/>
      </p:nvGrpSpPr>
      <p:grpSpPr>
        <a:xfrm>
          <a:off x="0" y="0"/>
          <a:ext cx="0" cy="0"/>
          <a:chOff x="0" y="0"/>
          <a:chExt cx="0" cy="0"/>
        </a:xfrm>
      </p:grpSpPr>
      <p:sp>
        <p:nvSpPr>
          <p:cNvPr id="15" name="Picture Placeholder 4"/>
          <p:cNvSpPr>
            <a:spLocks noGrp="1"/>
          </p:cNvSpPr>
          <p:nvPr>
            <p:ph type="pic" sz="quarter" idx="10"/>
          </p:nvPr>
        </p:nvSpPr>
        <p:spPr>
          <a:xfrm>
            <a:off x="0" y="1"/>
            <a:ext cx="12192000" cy="6857999"/>
          </a:xfrm>
        </p:spPr>
        <p:txBody>
          <a:bodyPr rtlCol="0">
            <a:noAutofit/>
          </a:bodyPr>
          <a:lstStyle/>
          <a:p>
            <a:pPr lvl="0"/>
            <a:endParaRPr lang="id-ID" noProof="0"/>
          </a:p>
        </p:txBody>
      </p:sp>
    </p:spTree>
    <p:extLst>
      <p:ext uri="{BB962C8B-B14F-4D97-AF65-F5344CB8AC3E}">
        <p14:creationId xmlns:p14="http://schemas.microsoft.com/office/powerpoint/2010/main" val="3700346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_Custom Layout">
    <p:bg>
      <p:bgPr>
        <a:solidFill>
          <a:schemeClr val="accent1"/>
        </a:solid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2"/>
          </p:nvPr>
        </p:nvSpPr>
        <p:spPr>
          <a:xfrm>
            <a:off x="2557463" y="1524000"/>
            <a:ext cx="6599237" cy="4279900"/>
          </a:xfrm>
        </p:spPr>
        <p:txBody>
          <a:bodyPr anchor="ctr"/>
          <a:lstStyle>
            <a:lvl1pPr marL="0" indent="0" algn="ctr">
              <a:buNone/>
              <a:defRPr sz="6600" b="1" i="0">
                <a:solidFill>
                  <a:schemeClr val="bg1"/>
                </a:solidFill>
                <a:latin typeface="Palatino" pitchFamily="2" charset="77"/>
                <a:ea typeface="Palatino" pitchFamily="2" charset="77"/>
              </a:defRPr>
            </a:lvl1pPr>
          </a:lstStyle>
          <a:p>
            <a:pPr lvl="0"/>
            <a:r>
              <a:rPr lang="en-US"/>
              <a:t>Click to edit Master text styles</a:t>
            </a:r>
          </a:p>
        </p:txBody>
      </p:sp>
      <p:sp>
        <p:nvSpPr>
          <p:cNvPr id="3" name="Footer Placeholder 2">
            <a:extLst>
              <a:ext uri="{FF2B5EF4-FFF2-40B4-BE49-F238E27FC236}">
                <a16:creationId xmlns:a16="http://schemas.microsoft.com/office/drawing/2014/main" id="{85048B71-166E-A746-A228-4E61F9B40555}"/>
              </a:ext>
            </a:extLst>
          </p:cNvPr>
          <p:cNvSpPr>
            <a:spLocks noGrp="1"/>
          </p:cNvSpPr>
          <p:nvPr>
            <p:ph type="ftr" sz="quarter" idx="13"/>
          </p:nvPr>
        </p:nvSpPr>
        <p:spPr/>
        <p:txBody>
          <a:bodyPr/>
          <a:lstStyle>
            <a:lvl1pPr>
              <a:defRPr>
                <a:solidFill>
                  <a:schemeClr val="bg1"/>
                </a:solidFill>
              </a:defRPr>
            </a:lvl1pPr>
          </a:lstStyle>
          <a:p>
            <a:pPr>
              <a:defRPr/>
            </a:pPr>
            <a:r>
              <a:rPr lang="en-US"/>
              <a:t>PRESENTATION TITLE  |  DATE</a:t>
            </a:r>
          </a:p>
        </p:txBody>
      </p:sp>
      <p:sp>
        <p:nvSpPr>
          <p:cNvPr id="4" name="Slide Number Placeholder 3">
            <a:extLst>
              <a:ext uri="{FF2B5EF4-FFF2-40B4-BE49-F238E27FC236}">
                <a16:creationId xmlns:a16="http://schemas.microsoft.com/office/drawing/2014/main" id="{F5438D99-B3E8-2147-99C3-DE8AE807E113}"/>
              </a:ext>
            </a:extLst>
          </p:cNvPr>
          <p:cNvSpPr>
            <a:spLocks noGrp="1"/>
          </p:cNvSpPr>
          <p:nvPr>
            <p:ph type="sldNum" sz="quarter" idx="14"/>
          </p:nvPr>
        </p:nvSpPr>
        <p:spPr/>
        <p:txBody>
          <a:bodyPr/>
          <a:lstStyle>
            <a:lvl1pPr>
              <a:defRPr smtClean="0">
                <a:solidFill>
                  <a:schemeClr val="bg1"/>
                </a:solidFill>
              </a:defRPr>
            </a:lvl1pPr>
          </a:lstStyle>
          <a:p>
            <a:pPr>
              <a:defRPr/>
            </a:pPr>
            <a:fld id="{B89F2575-47B7-2441-B43C-11DF1B33DB13}" type="slidenum">
              <a:rPr lang="en-US"/>
              <a:pPr>
                <a:defRPr/>
              </a:pPr>
              <a:t>‹#›</a:t>
            </a:fld>
            <a:endParaRPr lang="en-US"/>
          </a:p>
        </p:txBody>
      </p:sp>
    </p:spTree>
    <p:extLst>
      <p:ext uri="{BB962C8B-B14F-4D97-AF65-F5344CB8AC3E}">
        <p14:creationId xmlns:p14="http://schemas.microsoft.com/office/powerpoint/2010/main" val="27899759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3_side placeholder full">
    <p:bg>
      <p:bgPr>
        <a:solidFill>
          <a:schemeClr val="accent1"/>
        </a:solidFill>
        <a:effectLst/>
      </p:bgPr>
    </p:bg>
    <p:spTree>
      <p:nvGrpSpPr>
        <p:cNvPr id="1" name=""/>
        <p:cNvGrpSpPr/>
        <p:nvPr/>
      </p:nvGrpSpPr>
      <p:grpSpPr>
        <a:xfrm>
          <a:off x="0" y="0"/>
          <a:ext cx="0" cy="0"/>
          <a:chOff x="0" y="0"/>
          <a:chExt cx="0" cy="0"/>
        </a:xfrm>
      </p:grpSpPr>
      <p:sp>
        <p:nvSpPr>
          <p:cNvPr id="5" name="Picture Placeholder 3"/>
          <p:cNvSpPr>
            <a:spLocks noGrp="1"/>
          </p:cNvSpPr>
          <p:nvPr>
            <p:ph type="pic" sz="quarter" idx="10"/>
          </p:nvPr>
        </p:nvSpPr>
        <p:spPr>
          <a:xfrm>
            <a:off x="3030728" y="0"/>
            <a:ext cx="3063240" cy="3438144"/>
          </a:xfrm>
          <a:prstGeom prst="rect">
            <a:avLst/>
          </a:prstGeom>
          <a:solidFill>
            <a:schemeClr val="accent2"/>
          </a:solidFill>
        </p:spPr>
        <p:txBody>
          <a:bodyPr lIns="182880" tIns="91440" rIns="182880" bIns="91440" rtlCol="0">
            <a:noAutofit/>
          </a:bodyPr>
          <a:lstStyle>
            <a:lvl1pPr marL="0" indent="0">
              <a:buFontTx/>
              <a:buNone/>
              <a:defRPr/>
            </a:lvl1pPr>
          </a:lstStyle>
          <a:p>
            <a:pPr lvl="0"/>
            <a:endParaRPr lang="en-US" noProof="0"/>
          </a:p>
        </p:txBody>
      </p:sp>
      <p:sp>
        <p:nvSpPr>
          <p:cNvPr id="6" name="Picture Placeholder 3"/>
          <p:cNvSpPr>
            <a:spLocks noGrp="1"/>
          </p:cNvSpPr>
          <p:nvPr>
            <p:ph type="pic" sz="quarter" idx="12"/>
          </p:nvPr>
        </p:nvSpPr>
        <p:spPr>
          <a:xfrm>
            <a:off x="9128760" y="0"/>
            <a:ext cx="3063240" cy="3438144"/>
          </a:xfrm>
          <a:prstGeom prst="rect">
            <a:avLst/>
          </a:prstGeom>
          <a:solidFill>
            <a:schemeClr val="accent2"/>
          </a:solidFill>
        </p:spPr>
        <p:txBody>
          <a:bodyPr lIns="182880" tIns="91440" rIns="182880" bIns="91440" rtlCol="0">
            <a:noAutofit/>
          </a:bodyPr>
          <a:lstStyle>
            <a:lvl1pPr marL="0" indent="0">
              <a:buFontTx/>
              <a:buNone/>
              <a:defRPr/>
            </a:lvl1pPr>
          </a:lstStyle>
          <a:p>
            <a:pPr lvl="0"/>
            <a:endParaRPr lang="en-US" noProof="0"/>
          </a:p>
        </p:txBody>
      </p:sp>
      <p:sp>
        <p:nvSpPr>
          <p:cNvPr id="9" name="Picture Placeholder 3"/>
          <p:cNvSpPr>
            <a:spLocks noGrp="1"/>
          </p:cNvSpPr>
          <p:nvPr>
            <p:ph type="pic" sz="quarter" idx="15"/>
          </p:nvPr>
        </p:nvSpPr>
        <p:spPr>
          <a:xfrm>
            <a:off x="-4064" y="3438144"/>
            <a:ext cx="3063240" cy="3438144"/>
          </a:xfrm>
          <a:prstGeom prst="rect">
            <a:avLst/>
          </a:prstGeom>
          <a:solidFill>
            <a:schemeClr val="accent2"/>
          </a:solidFill>
        </p:spPr>
        <p:txBody>
          <a:bodyPr lIns="182880" tIns="91440" rIns="182880" bIns="91440" rtlCol="0">
            <a:noAutofit/>
          </a:bodyPr>
          <a:lstStyle>
            <a:lvl1pPr marL="0" indent="0">
              <a:buFontTx/>
              <a:buNone/>
              <a:defRPr/>
            </a:lvl1pPr>
          </a:lstStyle>
          <a:p>
            <a:pPr lvl="0"/>
            <a:endParaRPr lang="en-US" noProof="0"/>
          </a:p>
        </p:txBody>
      </p:sp>
      <p:sp>
        <p:nvSpPr>
          <p:cNvPr id="10" name="Picture Placeholder 3"/>
          <p:cNvSpPr>
            <a:spLocks noGrp="1"/>
          </p:cNvSpPr>
          <p:nvPr>
            <p:ph type="pic" sz="quarter" idx="17"/>
          </p:nvPr>
        </p:nvSpPr>
        <p:spPr>
          <a:xfrm>
            <a:off x="6093968" y="3438144"/>
            <a:ext cx="3063240" cy="3438144"/>
          </a:xfrm>
          <a:prstGeom prst="rect">
            <a:avLst/>
          </a:prstGeom>
          <a:solidFill>
            <a:schemeClr val="accent2"/>
          </a:solidFill>
        </p:spPr>
        <p:txBody>
          <a:bodyPr lIns="182880" tIns="91440" rIns="182880" bIns="91440" rtlCol="0">
            <a:noAutofit/>
          </a:bodyPr>
          <a:lstStyle>
            <a:lvl1pPr marL="0" indent="0">
              <a:buFontTx/>
              <a:buNone/>
              <a:defRPr/>
            </a:lvl1pPr>
          </a:lstStyle>
          <a:p>
            <a:pPr lvl="0"/>
            <a:endParaRPr lang="en-US" noProof="0"/>
          </a:p>
        </p:txBody>
      </p:sp>
    </p:spTree>
    <p:extLst>
      <p:ext uri="{BB962C8B-B14F-4D97-AF65-F5344CB8AC3E}">
        <p14:creationId xmlns:p14="http://schemas.microsoft.com/office/powerpoint/2010/main" val="42288379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6" y="2160983"/>
            <a:ext cx="4185623"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75746" y="2737247"/>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5088385" y="2737247"/>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41E0EC5-8BF1-C14E-A14B-2A7CAE033A90}"/>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dirty="0">
                <a:latin typeface="+mn-lt"/>
              </a:defRPr>
            </a:lvl1pPr>
          </a:lstStyle>
          <a:p>
            <a:pPr>
              <a:defRPr/>
            </a:pPr>
            <a:fld id="{5805A30C-6675-4E4E-B414-1618289E0D74}" type="datetimeFigureOut">
              <a:rPr lang="en-US"/>
              <a:pPr>
                <a:defRPr/>
              </a:pPr>
              <a:t>11/7/2022</a:t>
            </a:fld>
            <a:endParaRPr lang="en-US"/>
          </a:p>
        </p:txBody>
      </p:sp>
      <p:sp>
        <p:nvSpPr>
          <p:cNvPr id="8" name="Footer Placeholder 7">
            <a:extLst>
              <a:ext uri="{FF2B5EF4-FFF2-40B4-BE49-F238E27FC236}">
                <a16:creationId xmlns:a16="http://schemas.microsoft.com/office/drawing/2014/main" id="{A7B02E09-915C-9847-8CE2-307DEB66280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39E73CBA-AE03-814F-BE62-2B0EDB9A3A54}"/>
              </a:ext>
            </a:extLst>
          </p:cNvPr>
          <p:cNvSpPr>
            <a:spLocks noGrp="1"/>
          </p:cNvSpPr>
          <p:nvPr>
            <p:ph type="sldNum" sz="quarter" idx="12"/>
          </p:nvPr>
        </p:nvSpPr>
        <p:spPr/>
        <p:txBody>
          <a:bodyPr/>
          <a:lstStyle>
            <a:lvl1pPr>
              <a:defRPr dirty="0"/>
            </a:lvl1pPr>
          </a:lstStyle>
          <a:p>
            <a:pPr>
              <a:defRPr/>
            </a:pPr>
            <a:fld id="{C6CC8DD9-274A-7043-8C4F-0C184599A589}" type="slidenum">
              <a:rPr lang="en-US"/>
              <a:pPr>
                <a:defRPr/>
              </a:pPr>
              <a:t>‹#›</a:t>
            </a:fld>
            <a:endParaRPr lang="en-US"/>
          </a:p>
        </p:txBody>
      </p:sp>
    </p:spTree>
    <p:extLst>
      <p:ext uri="{BB962C8B-B14F-4D97-AF65-F5344CB8AC3E}">
        <p14:creationId xmlns:p14="http://schemas.microsoft.com/office/powerpoint/2010/main" val="441119084"/>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4646825"/>
      </p:ext>
    </p:extLst>
  </p:cSld>
  <p:clrMapOvr>
    <a:masterClrMapping/>
  </p:clrMapOvr>
  <p:transition>
    <p:wipe dir="r"/>
  </p:transition>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Title Slide Imag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9958F4E0-F390-F947-9D31-CDA67BC8AF5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phic 7">
            <a:extLst>
              <a:ext uri="{FF2B5EF4-FFF2-40B4-BE49-F238E27FC236}">
                <a16:creationId xmlns:a16="http://schemas.microsoft.com/office/drawing/2014/main" id="{E254A979-6EB7-AF4A-8F2D-C856FC5F9A84}"/>
              </a:ext>
            </a:extLst>
          </p:cNvPr>
          <p:cNvPicPr>
            <a:picLocks noChangeAspect="1"/>
          </p:cNvPicPr>
          <p:nvPr userDrawn="1"/>
        </p:nvPicPr>
        <p:blipFill>
          <a:blip r:embed="rId3"/>
          <a:stretch>
            <a:fillRect/>
          </a:stretch>
        </p:blipFill>
        <p:spPr>
          <a:xfrm>
            <a:off x="4529138" y="2646363"/>
            <a:ext cx="4592637" cy="1565275"/>
          </a:xfrm>
          <a:prstGeom prst="rect">
            <a:avLst/>
          </a:prstGeom>
        </p:spPr>
      </p:pic>
      <p:sp>
        <p:nvSpPr>
          <p:cNvPr id="2" name="Title 1"/>
          <p:cNvSpPr>
            <a:spLocks noGrp="1"/>
          </p:cNvSpPr>
          <p:nvPr>
            <p:ph type="title"/>
          </p:nvPr>
        </p:nvSpPr>
        <p:spPr>
          <a:xfrm>
            <a:off x="6238913" y="4105275"/>
            <a:ext cx="4965407" cy="1371600"/>
          </a:xfrm>
        </p:spPr>
        <p:txBody>
          <a:bodyPr anchor="t"/>
          <a:lstStyle>
            <a:lvl1pPr>
              <a:defRPr b="0" i="1"/>
            </a:lvl1pPr>
          </a:lstStyle>
          <a:p>
            <a:r>
              <a:rPr lang="en-US"/>
              <a:t>Click to edit Master title style</a:t>
            </a:r>
          </a:p>
        </p:txBody>
      </p:sp>
      <p:sp>
        <p:nvSpPr>
          <p:cNvPr id="5" name="Text Placeholder 4"/>
          <p:cNvSpPr>
            <a:spLocks noGrp="1"/>
          </p:cNvSpPr>
          <p:nvPr>
            <p:ph type="body" sz="quarter" idx="10"/>
          </p:nvPr>
        </p:nvSpPr>
        <p:spPr>
          <a:xfrm>
            <a:off x="6238913" y="5943600"/>
            <a:ext cx="4965407" cy="731520"/>
          </a:xfrm>
        </p:spPr>
        <p:txBody>
          <a:bodyPr/>
          <a:lstStyle>
            <a:lvl1pPr marL="0" indent="0">
              <a:buFontTx/>
              <a:buNone/>
              <a:defRPr sz="1500">
                <a:solidFill>
                  <a:schemeClr val="bg1"/>
                </a:solidFill>
              </a:defRPr>
            </a:lvl1pPr>
            <a:lvl2pPr marL="300038" indent="0">
              <a:buFontTx/>
              <a:buNone/>
              <a:defRPr/>
            </a:lvl2pPr>
            <a:lvl3pPr marL="600075" indent="0">
              <a:buFontTx/>
              <a:buNone/>
              <a:defRPr/>
            </a:lvl3pPr>
            <a:lvl4pPr marL="857250" indent="0">
              <a:buFontTx/>
              <a:buNone/>
              <a:defRPr/>
            </a:lvl4pPr>
            <a:lvl5pPr marL="1157288" indent="0">
              <a:buFontTx/>
              <a:buNone/>
              <a:defRPr/>
            </a:lvl5pPr>
          </a:lstStyle>
          <a:p>
            <a:pPr lvl="0"/>
            <a:r>
              <a:rPr lang="en-US"/>
              <a:t>Click to edit Master text styles</a:t>
            </a:r>
          </a:p>
        </p:txBody>
      </p:sp>
    </p:spTree>
    <p:extLst>
      <p:ext uri="{BB962C8B-B14F-4D97-AF65-F5344CB8AC3E}">
        <p14:creationId xmlns:p14="http://schemas.microsoft.com/office/powerpoint/2010/main" val="2136799091"/>
      </p:ext>
    </p:extLst>
  </p:cSld>
  <p:clrMapOvr>
    <a:masterClrMapping/>
  </p:clrMapOvr>
  <p:transition>
    <p:wipe dir="r"/>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Freeform: Shape 6">
            <a:extLst>
              <a:ext uri="{FF2B5EF4-FFF2-40B4-BE49-F238E27FC236}">
                <a16:creationId xmlns:a16="http://schemas.microsoft.com/office/drawing/2014/main" id="{14EB58C2-D2A9-E743-B07B-5BF9AF289A8F}"/>
              </a:ext>
            </a:extLst>
          </p:cNvPr>
          <p:cNvSpPr>
            <a:spLocks/>
          </p:cNvSpPr>
          <p:nvPr userDrawn="1"/>
        </p:nvSpPr>
        <p:spPr bwMode="auto">
          <a:xfrm flipH="1">
            <a:off x="0" y="0"/>
            <a:ext cx="12199938" cy="6858000"/>
          </a:xfrm>
          <a:custGeom>
            <a:avLst/>
            <a:gdLst>
              <a:gd name="T0" fmla="*/ 0 w 7319266"/>
              <a:gd name="T1" fmla="*/ 0 h 4117087"/>
              <a:gd name="T2" fmla="*/ 12199206 w 7319266"/>
              <a:gd name="T3" fmla="*/ 0 h 4117087"/>
              <a:gd name="T4" fmla="*/ 12199206 w 7319266"/>
              <a:gd name="T5" fmla="*/ 6857923 h 4117087"/>
              <a:gd name="T6" fmla="*/ 0 w 7319266"/>
              <a:gd name="T7" fmla="*/ 6857923 h 41170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319266" h="4117087">
                <a:moveTo>
                  <a:pt x="0" y="0"/>
                </a:moveTo>
                <a:lnTo>
                  <a:pt x="7319267" y="0"/>
                </a:lnTo>
                <a:lnTo>
                  <a:pt x="7319267" y="4117087"/>
                </a:lnTo>
                <a:lnTo>
                  <a:pt x="0" y="4117087"/>
                </a:lnTo>
                <a:lnTo>
                  <a:pt x="0" y="0"/>
                </a:lnTo>
                <a:close/>
              </a:path>
            </a:pathLst>
          </a:custGeom>
          <a:solidFill>
            <a:schemeClr val="accent1"/>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5" name="Freeform: Shape 7">
            <a:extLst>
              <a:ext uri="{FF2B5EF4-FFF2-40B4-BE49-F238E27FC236}">
                <a16:creationId xmlns:a16="http://schemas.microsoft.com/office/drawing/2014/main" id="{BDC353DB-FE5B-4448-B37F-2EB45153D0F8}"/>
              </a:ext>
            </a:extLst>
          </p:cNvPr>
          <p:cNvSpPr>
            <a:spLocks/>
          </p:cNvSpPr>
          <p:nvPr userDrawn="1"/>
        </p:nvSpPr>
        <p:spPr bwMode="auto">
          <a:xfrm flipH="1">
            <a:off x="9618663" y="-1735138"/>
            <a:ext cx="5486400" cy="5486401"/>
          </a:xfrm>
          <a:custGeom>
            <a:avLst/>
            <a:gdLst>
              <a:gd name="T0" fmla="*/ 5486402 w 3471619"/>
              <a:gd name="T1" fmla="*/ 2743201 h 3471619"/>
              <a:gd name="T2" fmla="*/ 2743201 w 3471619"/>
              <a:gd name="T3" fmla="*/ 5486402 h 3471619"/>
              <a:gd name="T4" fmla="*/ 0 w 3471619"/>
              <a:gd name="T5" fmla="*/ 2743201 h 3471619"/>
              <a:gd name="T6" fmla="*/ 2743201 w 3471619"/>
              <a:gd name="T7" fmla="*/ 0 h 3471619"/>
              <a:gd name="T8" fmla="*/ 5486402 w 3471619"/>
              <a:gd name="T9" fmla="*/ 2743201 h 34716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71619" h="3471619">
                <a:moveTo>
                  <a:pt x="3471620" y="1735810"/>
                </a:moveTo>
                <a:cubicBezTo>
                  <a:pt x="3471620" y="2694471"/>
                  <a:pt x="2694471" y="3471620"/>
                  <a:pt x="1735810" y="3471620"/>
                </a:cubicBezTo>
                <a:cubicBezTo>
                  <a:pt x="777149" y="3471620"/>
                  <a:pt x="0" y="2694471"/>
                  <a:pt x="0" y="1735810"/>
                </a:cubicBezTo>
                <a:cubicBezTo>
                  <a:pt x="0" y="777148"/>
                  <a:pt x="777149" y="0"/>
                  <a:pt x="1735810" y="0"/>
                </a:cubicBezTo>
                <a:cubicBezTo>
                  <a:pt x="2694471" y="0"/>
                  <a:pt x="3471620" y="777148"/>
                  <a:pt x="3471620" y="1735810"/>
                </a:cubicBezTo>
                <a:close/>
              </a:path>
            </a:pathLst>
          </a:custGeom>
          <a:solidFill>
            <a:schemeClr val="accent2"/>
          </a:solidFill>
          <a:ln>
            <a:noFill/>
          </a:ln>
          <a:extLst>
            <a:ext uri="{91240B29-F687-4F45-9708-019B960494DF}">
              <a14:hiddenLine xmlns:a14="http://schemas.microsoft.com/office/drawing/2010/main" w="3812" cap="flat">
                <a:solidFill>
                  <a:srgbClr val="000000"/>
                </a:solidFill>
                <a:prstDash val="solid"/>
                <a:miter lim="800000"/>
                <a:headEnd/>
                <a:tailEnd/>
              </a14:hiddenLine>
            </a:ext>
          </a:extLst>
        </p:spPr>
        <p:txBody>
          <a:bodyPr anchor="ctr"/>
          <a:lstStyle/>
          <a:p>
            <a:endParaRPr lang="en-US"/>
          </a:p>
        </p:txBody>
      </p:sp>
      <p:sp>
        <p:nvSpPr>
          <p:cNvPr id="6" name="Freeform: Shape 8">
            <a:extLst>
              <a:ext uri="{FF2B5EF4-FFF2-40B4-BE49-F238E27FC236}">
                <a16:creationId xmlns:a16="http://schemas.microsoft.com/office/drawing/2014/main" id="{CB4867D2-5405-E84E-A246-26FD6C37F400}"/>
              </a:ext>
            </a:extLst>
          </p:cNvPr>
          <p:cNvSpPr/>
          <p:nvPr userDrawn="1"/>
        </p:nvSpPr>
        <p:spPr>
          <a:xfrm flipH="1">
            <a:off x="-2262188" y="4002088"/>
            <a:ext cx="5486401" cy="5486400"/>
          </a:xfrm>
          <a:custGeom>
            <a:avLst/>
            <a:gdLst>
              <a:gd name="connsiteX0" fmla="*/ 3471620 w 3471619"/>
              <a:gd name="connsiteY0" fmla="*/ 1735810 h 3471619"/>
              <a:gd name="connsiteX1" fmla="*/ 1735810 w 3471619"/>
              <a:gd name="connsiteY1" fmla="*/ 3471620 h 3471619"/>
              <a:gd name="connsiteX2" fmla="*/ 0 w 3471619"/>
              <a:gd name="connsiteY2" fmla="*/ 1735810 h 3471619"/>
              <a:gd name="connsiteX3" fmla="*/ 1735810 w 3471619"/>
              <a:gd name="connsiteY3" fmla="*/ 0 h 3471619"/>
              <a:gd name="connsiteX4" fmla="*/ 3471620 w 3471619"/>
              <a:gd name="connsiteY4" fmla="*/ 1735810 h 3471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1619" h="3471619">
                <a:moveTo>
                  <a:pt x="3471620" y="1735810"/>
                </a:moveTo>
                <a:cubicBezTo>
                  <a:pt x="3471620" y="2694471"/>
                  <a:pt x="2694472" y="3471620"/>
                  <a:pt x="1735810" y="3471620"/>
                </a:cubicBezTo>
                <a:cubicBezTo>
                  <a:pt x="777149" y="3471620"/>
                  <a:pt x="0" y="2694471"/>
                  <a:pt x="0" y="1735810"/>
                </a:cubicBezTo>
                <a:cubicBezTo>
                  <a:pt x="0" y="777149"/>
                  <a:pt x="777149" y="0"/>
                  <a:pt x="1735810" y="0"/>
                </a:cubicBezTo>
                <a:cubicBezTo>
                  <a:pt x="2694471" y="0"/>
                  <a:pt x="3471620" y="777148"/>
                  <a:pt x="3471620" y="1735810"/>
                </a:cubicBezTo>
                <a:close/>
              </a:path>
            </a:pathLst>
          </a:custGeom>
          <a:solidFill>
            <a:schemeClr val="accent5"/>
          </a:solidFill>
          <a:ln w="3812" cap="flat">
            <a:noFill/>
            <a:prstDash val="solid"/>
            <a:miter/>
          </a:ln>
        </p:spPr>
        <p:txBody>
          <a:bodyPr anchor="ctr"/>
          <a:lstStyle/>
          <a:p>
            <a:pPr eaLnBrk="1" fontAlgn="auto" hangingPunct="1">
              <a:spcBef>
                <a:spcPts val="0"/>
              </a:spcBef>
              <a:spcAft>
                <a:spcPts val="0"/>
              </a:spcAft>
              <a:defRPr/>
            </a:pPr>
            <a:endParaRPr lang="en-US">
              <a:latin typeface="+mn-lt"/>
            </a:endParaRPr>
          </a:p>
        </p:txBody>
      </p:sp>
      <p:pic>
        <p:nvPicPr>
          <p:cNvPr id="7" name="Picture 9" descr="Logo&#10;&#10;Description automatically generated">
            <a:extLst>
              <a:ext uri="{FF2B5EF4-FFF2-40B4-BE49-F238E27FC236}">
                <a16:creationId xmlns:a16="http://schemas.microsoft.com/office/drawing/2014/main" id="{AAA2A06F-22A5-9F4B-B424-B6D3C6A02A6D}"/>
              </a:ext>
            </a:extLst>
          </p:cNvPr>
          <p:cNvPicPr>
            <a:picLocks noChangeAspect="1" noChangeArrowheads="1"/>
          </p:cNvPicPr>
          <p:nvPr userDrawn="1"/>
        </p:nvPicPr>
        <p:blipFill>
          <a:blip r:embed="rId2">
            <a:grayscl/>
            <a:biLevel thresh="50000"/>
            <a:extLst>
              <a:ext uri="{28A0092B-C50C-407E-A947-70E740481C1C}">
                <a14:useLocalDpi xmlns:a14="http://schemas.microsoft.com/office/drawing/2010/main" val="0"/>
              </a:ext>
            </a:extLst>
          </a:blip>
          <a:srcRect/>
          <a:stretch>
            <a:fillRect/>
          </a:stretch>
        </p:blipFill>
        <p:spPr bwMode="auto">
          <a:xfrm>
            <a:off x="9847263" y="6034088"/>
            <a:ext cx="18288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59962" y="770168"/>
            <a:ext cx="9144000" cy="2387600"/>
          </a:xfrm>
        </p:spPr>
        <p:txBody>
          <a:bodyPr>
            <a:normAutofit/>
          </a:bodyPr>
          <a:lstStyle>
            <a:lvl1pPr algn="l" defTabSz="914400" rtl="0" eaLnBrk="1" latinLnBrk="0" hangingPunct="1">
              <a:lnSpc>
                <a:spcPct val="90000"/>
              </a:lnSpc>
              <a:spcBef>
                <a:spcPct val="0"/>
              </a:spcBef>
              <a:buNone/>
              <a:defRPr lang="en-US" sz="6000" b="1" i="0" kern="1200" dirty="0">
                <a:solidFill>
                  <a:schemeClr val="bg1"/>
                </a:solidFill>
                <a:latin typeface="Palatino" pitchFamily="2" charset="77"/>
                <a:ea typeface="Palatino" pitchFamily="2" charset="77"/>
                <a:cs typeface="+mj-cs"/>
              </a:defRPr>
            </a:lvl1pPr>
          </a:lstStyle>
          <a:p>
            <a:r>
              <a:rPr lang="en-US"/>
              <a:t>Click to edit Master title style</a:t>
            </a:r>
          </a:p>
        </p:txBody>
      </p:sp>
      <p:sp>
        <p:nvSpPr>
          <p:cNvPr id="3" name="Subtitle 2"/>
          <p:cNvSpPr>
            <a:spLocks noGrp="1"/>
          </p:cNvSpPr>
          <p:nvPr>
            <p:ph type="subTitle" idx="1"/>
          </p:nvPr>
        </p:nvSpPr>
        <p:spPr>
          <a:xfrm>
            <a:off x="459962" y="3316104"/>
            <a:ext cx="9144000" cy="540279"/>
          </a:xfrm>
        </p:spPr>
        <p:txBody>
          <a:bodyPr/>
          <a:lstStyle>
            <a:lvl1pPr marL="0" indent="0" algn="l">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259339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6D5250-EDD8-417B-8C05-4B9945F70F77}"/>
              </a:ext>
            </a:extLst>
          </p:cNvPr>
          <p:cNvSpPr>
            <a:spLocks noGrp="1"/>
          </p:cNvSpPr>
          <p:nvPr>
            <p:ph type="title"/>
          </p:nvPr>
        </p:nvSpPr>
        <p:spPr/>
        <p:txBody>
          <a:bodyPr/>
          <a:lstStyle/>
          <a:p>
            <a:r>
              <a:rPr lang="en-US"/>
              <a:t>Click to edit Master title style</a:t>
            </a:r>
          </a:p>
        </p:txBody>
      </p:sp>
      <p:sp>
        <p:nvSpPr>
          <p:cNvPr id="4" name="TextBox 3">
            <a:extLst>
              <a:ext uri="{FF2B5EF4-FFF2-40B4-BE49-F238E27FC236}">
                <a16:creationId xmlns:a16="http://schemas.microsoft.com/office/drawing/2014/main" id="{0D41DD5F-7947-AC4E-891F-977172A61966}"/>
              </a:ext>
            </a:extLst>
          </p:cNvPr>
          <p:cNvSpPr txBox="1"/>
          <p:nvPr userDrawn="1"/>
        </p:nvSpPr>
        <p:spPr bwMode="auto">
          <a:xfrm>
            <a:off x="11082130" y="6520070"/>
            <a:ext cx="0" cy="0"/>
          </a:xfrm>
          <a:prstGeom prst="rect">
            <a:avLst/>
          </a:prstGeom>
          <a:noFill/>
          <a:ln w="12700" cap="sq" algn="ctr">
            <a:noFill/>
            <a:miter lim="800000"/>
            <a:headEnd/>
            <a:tailEnd/>
          </a:ln>
          <a:effectLst/>
        </p:spPr>
        <p:txBody>
          <a:bodyPr wrap="none" rtlCol="0" anchor="ctr" anchorCtr="0">
            <a:noAutofit/>
          </a:bodyPr>
          <a:lstStyle/>
          <a:p>
            <a:endParaRPr lang="en-US" sz="1600" b="1">
              <a:solidFill>
                <a:schemeClr val="accent2"/>
              </a:solidFill>
              <a:latin typeface="+mn-lt"/>
            </a:endParaRPr>
          </a:p>
        </p:txBody>
      </p:sp>
      <p:sp>
        <p:nvSpPr>
          <p:cNvPr id="5" name="TextBox 4">
            <a:extLst>
              <a:ext uri="{FF2B5EF4-FFF2-40B4-BE49-F238E27FC236}">
                <a16:creationId xmlns:a16="http://schemas.microsoft.com/office/drawing/2014/main" id="{7754306D-F104-CC43-A775-771562B31354}"/>
              </a:ext>
            </a:extLst>
          </p:cNvPr>
          <p:cNvSpPr txBox="1"/>
          <p:nvPr userDrawn="1"/>
        </p:nvSpPr>
        <p:spPr bwMode="auto">
          <a:xfrm>
            <a:off x="11310730" y="6520070"/>
            <a:ext cx="0" cy="0"/>
          </a:xfrm>
          <a:prstGeom prst="rect">
            <a:avLst/>
          </a:prstGeom>
          <a:noFill/>
          <a:ln w="12700" cap="sq" algn="ctr">
            <a:noFill/>
            <a:miter lim="800000"/>
            <a:headEnd/>
            <a:tailEnd/>
          </a:ln>
          <a:effectLst/>
        </p:spPr>
        <p:txBody>
          <a:bodyPr wrap="none" rtlCol="0" anchor="ctr" anchorCtr="0">
            <a:noAutofit/>
          </a:bodyPr>
          <a:lstStyle/>
          <a:p>
            <a:endParaRPr lang="en-US" sz="1600" b="1">
              <a:solidFill>
                <a:schemeClr val="accent2"/>
              </a:solidFill>
              <a:latin typeface="+mn-lt"/>
            </a:endParaRPr>
          </a:p>
        </p:txBody>
      </p:sp>
    </p:spTree>
    <p:extLst>
      <p:ext uri="{BB962C8B-B14F-4D97-AF65-F5344CB8AC3E}">
        <p14:creationId xmlns:p14="http://schemas.microsoft.com/office/powerpoint/2010/main" val="3444338773"/>
      </p:ext>
    </p:extLst>
  </p:cSld>
  <p:clrMapOvr>
    <a:masterClrMapping/>
  </p:clrMapOvr>
  <p:transition>
    <p:wipe dir="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EA694-F2B2-7D4B-EF0D-F6C44487D6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706DD22-1871-F520-EC0B-361C8EFBEE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6A7C2A-4F0E-F620-876E-5F24FB239B67}"/>
              </a:ext>
            </a:extLst>
          </p:cNvPr>
          <p:cNvSpPr>
            <a:spLocks noGrp="1"/>
          </p:cNvSpPr>
          <p:nvPr>
            <p:ph type="dt" sz="half" idx="10"/>
          </p:nvPr>
        </p:nvSpPr>
        <p:spPr/>
        <p:txBody>
          <a:bodyPr/>
          <a:lstStyle/>
          <a:p>
            <a:fld id="{042A434E-0105-40E9-8B02-8ADE0764C581}" type="datetimeFigureOut">
              <a:rPr lang="en-US" smtClean="0"/>
              <a:t>11/7/2022</a:t>
            </a:fld>
            <a:endParaRPr lang="en-US"/>
          </a:p>
        </p:txBody>
      </p:sp>
      <p:sp>
        <p:nvSpPr>
          <p:cNvPr id="5" name="Footer Placeholder 4">
            <a:extLst>
              <a:ext uri="{FF2B5EF4-FFF2-40B4-BE49-F238E27FC236}">
                <a16:creationId xmlns:a16="http://schemas.microsoft.com/office/drawing/2014/main" id="{8AA5E199-32B0-5CD7-CD68-A6172FD2A6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8E843D-DA0E-CB1A-CB68-9673AD1FFE55}"/>
              </a:ext>
            </a:extLst>
          </p:cNvPr>
          <p:cNvSpPr>
            <a:spLocks noGrp="1"/>
          </p:cNvSpPr>
          <p:nvPr>
            <p:ph type="sldNum" sz="quarter" idx="12"/>
          </p:nvPr>
        </p:nvSpPr>
        <p:spPr/>
        <p:txBody>
          <a:bodyPr/>
          <a:lstStyle/>
          <a:p>
            <a:fld id="{39C52574-9C5D-4CF1-AC9F-CC1FEF7C2C82}" type="slidenum">
              <a:rPr lang="en-US" smtClean="0"/>
              <a:t>‹#›</a:t>
            </a:fld>
            <a:endParaRPr lang="en-US"/>
          </a:p>
        </p:txBody>
      </p:sp>
    </p:spTree>
    <p:extLst>
      <p:ext uri="{BB962C8B-B14F-4D97-AF65-F5344CB8AC3E}">
        <p14:creationId xmlns:p14="http://schemas.microsoft.com/office/powerpoint/2010/main" val="42104790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B7303-6DF8-FA9C-292A-D2C33AAEE3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36AAAF-59C4-146E-1FD8-10B3DA41B5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2DC24B-A186-6708-5CBD-AA80C392289C}"/>
              </a:ext>
            </a:extLst>
          </p:cNvPr>
          <p:cNvSpPr>
            <a:spLocks noGrp="1"/>
          </p:cNvSpPr>
          <p:nvPr>
            <p:ph type="dt" sz="half" idx="10"/>
          </p:nvPr>
        </p:nvSpPr>
        <p:spPr/>
        <p:txBody>
          <a:bodyPr/>
          <a:lstStyle/>
          <a:p>
            <a:fld id="{042A434E-0105-40E9-8B02-8ADE0764C581}" type="datetimeFigureOut">
              <a:rPr lang="en-US" smtClean="0"/>
              <a:t>11/7/2022</a:t>
            </a:fld>
            <a:endParaRPr lang="en-US"/>
          </a:p>
        </p:txBody>
      </p:sp>
      <p:sp>
        <p:nvSpPr>
          <p:cNvPr id="5" name="Footer Placeholder 4">
            <a:extLst>
              <a:ext uri="{FF2B5EF4-FFF2-40B4-BE49-F238E27FC236}">
                <a16:creationId xmlns:a16="http://schemas.microsoft.com/office/drawing/2014/main" id="{60A17FDE-A58D-FDB4-69EA-A03E1587B4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C85395-2062-EA0E-5929-F1EE7FD3436C}"/>
              </a:ext>
            </a:extLst>
          </p:cNvPr>
          <p:cNvSpPr>
            <a:spLocks noGrp="1"/>
          </p:cNvSpPr>
          <p:nvPr>
            <p:ph type="sldNum" sz="quarter" idx="12"/>
          </p:nvPr>
        </p:nvSpPr>
        <p:spPr/>
        <p:txBody>
          <a:bodyPr/>
          <a:lstStyle/>
          <a:p>
            <a:fld id="{39C52574-9C5D-4CF1-AC9F-CC1FEF7C2C82}" type="slidenum">
              <a:rPr lang="en-US" smtClean="0"/>
              <a:t>‹#›</a:t>
            </a:fld>
            <a:endParaRPr lang="en-US"/>
          </a:p>
        </p:txBody>
      </p:sp>
    </p:spTree>
    <p:extLst>
      <p:ext uri="{BB962C8B-B14F-4D97-AF65-F5344CB8AC3E}">
        <p14:creationId xmlns:p14="http://schemas.microsoft.com/office/powerpoint/2010/main" val="25449356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AF11C-B51B-6DFC-7071-CB3C93419B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A5AE5B-7623-C9B4-ACC4-B38E8DB6E0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4BA2B8-5992-BC04-A7DD-20877AFE85C1}"/>
              </a:ext>
            </a:extLst>
          </p:cNvPr>
          <p:cNvSpPr>
            <a:spLocks noGrp="1"/>
          </p:cNvSpPr>
          <p:nvPr>
            <p:ph type="dt" sz="half" idx="10"/>
          </p:nvPr>
        </p:nvSpPr>
        <p:spPr/>
        <p:txBody>
          <a:bodyPr/>
          <a:lstStyle/>
          <a:p>
            <a:fld id="{042A434E-0105-40E9-8B02-8ADE0764C581}" type="datetimeFigureOut">
              <a:rPr lang="en-US" smtClean="0"/>
              <a:t>11/7/2022</a:t>
            </a:fld>
            <a:endParaRPr lang="en-US"/>
          </a:p>
        </p:txBody>
      </p:sp>
      <p:sp>
        <p:nvSpPr>
          <p:cNvPr id="5" name="Footer Placeholder 4">
            <a:extLst>
              <a:ext uri="{FF2B5EF4-FFF2-40B4-BE49-F238E27FC236}">
                <a16:creationId xmlns:a16="http://schemas.microsoft.com/office/drawing/2014/main" id="{AD3D25AD-444C-6B69-6A63-E7EB9B3589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DE4A7E-4657-A47E-1D66-45D55921C0DE}"/>
              </a:ext>
            </a:extLst>
          </p:cNvPr>
          <p:cNvSpPr>
            <a:spLocks noGrp="1"/>
          </p:cNvSpPr>
          <p:nvPr>
            <p:ph type="sldNum" sz="quarter" idx="12"/>
          </p:nvPr>
        </p:nvSpPr>
        <p:spPr/>
        <p:txBody>
          <a:bodyPr/>
          <a:lstStyle/>
          <a:p>
            <a:fld id="{39C52574-9C5D-4CF1-AC9F-CC1FEF7C2C82}" type="slidenum">
              <a:rPr lang="en-US" smtClean="0"/>
              <a:t>‹#›</a:t>
            </a:fld>
            <a:endParaRPr lang="en-US"/>
          </a:p>
        </p:txBody>
      </p:sp>
    </p:spTree>
    <p:extLst>
      <p:ext uri="{BB962C8B-B14F-4D97-AF65-F5344CB8AC3E}">
        <p14:creationId xmlns:p14="http://schemas.microsoft.com/office/powerpoint/2010/main" val="7773426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382A1-74F0-1106-566B-A67EC7FE6B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81714C-8A88-BDA3-2BD1-97A3B3D5BF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DEA73B-D734-6171-6D8A-DC9C1A409C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EDF59D-0E9D-3AAF-1F1F-6014EDBC6A3E}"/>
              </a:ext>
            </a:extLst>
          </p:cNvPr>
          <p:cNvSpPr>
            <a:spLocks noGrp="1"/>
          </p:cNvSpPr>
          <p:nvPr>
            <p:ph type="dt" sz="half" idx="10"/>
          </p:nvPr>
        </p:nvSpPr>
        <p:spPr/>
        <p:txBody>
          <a:bodyPr/>
          <a:lstStyle/>
          <a:p>
            <a:fld id="{042A434E-0105-40E9-8B02-8ADE0764C581}" type="datetimeFigureOut">
              <a:rPr lang="en-US" smtClean="0"/>
              <a:t>11/7/2022</a:t>
            </a:fld>
            <a:endParaRPr lang="en-US"/>
          </a:p>
        </p:txBody>
      </p:sp>
      <p:sp>
        <p:nvSpPr>
          <p:cNvPr id="6" name="Footer Placeholder 5">
            <a:extLst>
              <a:ext uri="{FF2B5EF4-FFF2-40B4-BE49-F238E27FC236}">
                <a16:creationId xmlns:a16="http://schemas.microsoft.com/office/drawing/2014/main" id="{DA351221-6B09-40BD-30E7-09179DDA79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BA53F7-8E1E-9816-72B5-5EA8D27D63CC}"/>
              </a:ext>
            </a:extLst>
          </p:cNvPr>
          <p:cNvSpPr>
            <a:spLocks noGrp="1"/>
          </p:cNvSpPr>
          <p:nvPr>
            <p:ph type="sldNum" sz="quarter" idx="12"/>
          </p:nvPr>
        </p:nvSpPr>
        <p:spPr/>
        <p:txBody>
          <a:bodyPr/>
          <a:lstStyle/>
          <a:p>
            <a:fld id="{39C52574-9C5D-4CF1-AC9F-CC1FEF7C2C82}" type="slidenum">
              <a:rPr lang="en-US" smtClean="0"/>
              <a:t>‹#›</a:t>
            </a:fld>
            <a:endParaRPr lang="en-US"/>
          </a:p>
        </p:txBody>
      </p:sp>
    </p:spTree>
    <p:extLst>
      <p:ext uri="{BB962C8B-B14F-4D97-AF65-F5344CB8AC3E}">
        <p14:creationId xmlns:p14="http://schemas.microsoft.com/office/powerpoint/2010/main" val="32466944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7B78E-BB5E-56E3-9A87-1906B4DB56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C53488-2E62-ADB6-945C-366744DD25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3A9200-C285-9330-B10A-EF4FE9FD591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1E96C93-3476-496C-B1E3-759B115640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68BFF9B-9D09-E19C-0D53-4AD4D195E0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A779B16-58B4-2AB6-1C68-ABBDCD0CAB68}"/>
              </a:ext>
            </a:extLst>
          </p:cNvPr>
          <p:cNvSpPr>
            <a:spLocks noGrp="1"/>
          </p:cNvSpPr>
          <p:nvPr>
            <p:ph type="dt" sz="half" idx="10"/>
          </p:nvPr>
        </p:nvSpPr>
        <p:spPr/>
        <p:txBody>
          <a:bodyPr/>
          <a:lstStyle/>
          <a:p>
            <a:fld id="{042A434E-0105-40E9-8B02-8ADE0764C581}" type="datetimeFigureOut">
              <a:rPr lang="en-US" smtClean="0"/>
              <a:t>11/7/2022</a:t>
            </a:fld>
            <a:endParaRPr lang="en-US"/>
          </a:p>
        </p:txBody>
      </p:sp>
      <p:sp>
        <p:nvSpPr>
          <p:cNvPr id="8" name="Footer Placeholder 7">
            <a:extLst>
              <a:ext uri="{FF2B5EF4-FFF2-40B4-BE49-F238E27FC236}">
                <a16:creationId xmlns:a16="http://schemas.microsoft.com/office/drawing/2014/main" id="{EB2211D8-9275-A63E-5685-2B5C7B5D87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2A0F652-DF7D-9B04-F99D-8AD8DFDA4EA2}"/>
              </a:ext>
            </a:extLst>
          </p:cNvPr>
          <p:cNvSpPr>
            <a:spLocks noGrp="1"/>
          </p:cNvSpPr>
          <p:nvPr>
            <p:ph type="sldNum" sz="quarter" idx="12"/>
          </p:nvPr>
        </p:nvSpPr>
        <p:spPr/>
        <p:txBody>
          <a:bodyPr/>
          <a:lstStyle/>
          <a:p>
            <a:fld id="{39C52574-9C5D-4CF1-AC9F-CC1FEF7C2C82}" type="slidenum">
              <a:rPr lang="en-US" smtClean="0"/>
              <a:t>‹#›</a:t>
            </a:fld>
            <a:endParaRPr lang="en-US"/>
          </a:p>
        </p:txBody>
      </p:sp>
    </p:spTree>
    <p:extLst>
      <p:ext uri="{BB962C8B-B14F-4D97-AF65-F5344CB8AC3E}">
        <p14:creationId xmlns:p14="http://schemas.microsoft.com/office/powerpoint/2010/main" val="13149795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211D4-A19D-170E-9CD0-7737A1C6A5E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20B2A2-5270-55F0-095E-0AF0C9F8D0FE}"/>
              </a:ext>
            </a:extLst>
          </p:cNvPr>
          <p:cNvSpPr>
            <a:spLocks noGrp="1"/>
          </p:cNvSpPr>
          <p:nvPr>
            <p:ph type="dt" sz="half" idx="10"/>
          </p:nvPr>
        </p:nvSpPr>
        <p:spPr/>
        <p:txBody>
          <a:bodyPr/>
          <a:lstStyle/>
          <a:p>
            <a:fld id="{042A434E-0105-40E9-8B02-8ADE0764C581}" type="datetimeFigureOut">
              <a:rPr lang="en-US" smtClean="0"/>
              <a:t>11/7/2022</a:t>
            </a:fld>
            <a:endParaRPr lang="en-US"/>
          </a:p>
        </p:txBody>
      </p:sp>
      <p:sp>
        <p:nvSpPr>
          <p:cNvPr id="4" name="Footer Placeholder 3">
            <a:extLst>
              <a:ext uri="{FF2B5EF4-FFF2-40B4-BE49-F238E27FC236}">
                <a16:creationId xmlns:a16="http://schemas.microsoft.com/office/drawing/2014/main" id="{DCA82E49-61E3-8902-75A1-363D42BBEEA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AE889F-CC45-1913-9E32-3F566775FDF1}"/>
              </a:ext>
            </a:extLst>
          </p:cNvPr>
          <p:cNvSpPr>
            <a:spLocks noGrp="1"/>
          </p:cNvSpPr>
          <p:nvPr>
            <p:ph type="sldNum" sz="quarter" idx="12"/>
          </p:nvPr>
        </p:nvSpPr>
        <p:spPr/>
        <p:txBody>
          <a:bodyPr/>
          <a:lstStyle/>
          <a:p>
            <a:fld id="{39C52574-9C5D-4CF1-AC9F-CC1FEF7C2C82}" type="slidenum">
              <a:rPr lang="en-US" smtClean="0"/>
              <a:t>‹#›</a:t>
            </a:fld>
            <a:endParaRPr lang="en-US"/>
          </a:p>
        </p:txBody>
      </p:sp>
    </p:spTree>
    <p:extLst>
      <p:ext uri="{BB962C8B-B14F-4D97-AF65-F5344CB8AC3E}">
        <p14:creationId xmlns:p14="http://schemas.microsoft.com/office/powerpoint/2010/main" val="29984414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59D0CD-E59D-5BF3-5238-662C1C02E81A}"/>
              </a:ext>
            </a:extLst>
          </p:cNvPr>
          <p:cNvSpPr>
            <a:spLocks noGrp="1"/>
          </p:cNvSpPr>
          <p:nvPr>
            <p:ph type="dt" sz="half" idx="10"/>
          </p:nvPr>
        </p:nvSpPr>
        <p:spPr/>
        <p:txBody>
          <a:bodyPr/>
          <a:lstStyle/>
          <a:p>
            <a:fld id="{042A434E-0105-40E9-8B02-8ADE0764C581}" type="datetimeFigureOut">
              <a:rPr lang="en-US" smtClean="0"/>
              <a:t>11/7/2022</a:t>
            </a:fld>
            <a:endParaRPr lang="en-US"/>
          </a:p>
        </p:txBody>
      </p:sp>
      <p:sp>
        <p:nvSpPr>
          <p:cNvPr id="3" name="Footer Placeholder 2">
            <a:extLst>
              <a:ext uri="{FF2B5EF4-FFF2-40B4-BE49-F238E27FC236}">
                <a16:creationId xmlns:a16="http://schemas.microsoft.com/office/drawing/2014/main" id="{EFB17835-82EE-C297-8E15-C018E321BBD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58721E6-2DC6-7979-E1DA-6399C94504D1}"/>
              </a:ext>
            </a:extLst>
          </p:cNvPr>
          <p:cNvSpPr>
            <a:spLocks noGrp="1"/>
          </p:cNvSpPr>
          <p:nvPr>
            <p:ph type="sldNum" sz="quarter" idx="12"/>
          </p:nvPr>
        </p:nvSpPr>
        <p:spPr/>
        <p:txBody>
          <a:bodyPr/>
          <a:lstStyle/>
          <a:p>
            <a:fld id="{39C52574-9C5D-4CF1-AC9F-CC1FEF7C2C82}" type="slidenum">
              <a:rPr lang="en-US" smtClean="0"/>
              <a:t>‹#›</a:t>
            </a:fld>
            <a:endParaRPr lang="en-US"/>
          </a:p>
        </p:txBody>
      </p:sp>
    </p:spTree>
    <p:extLst>
      <p:ext uri="{BB962C8B-B14F-4D97-AF65-F5344CB8AC3E}">
        <p14:creationId xmlns:p14="http://schemas.microsoft.com/office/powerpoint/2010/main" val="15940146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B09D7-4E8C-EEBF-7DF6-D0522E1221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EF4FA1-C4A2-0019-6402-0CD17311A8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95855F8-DF23-4033-AFFE-983EDE27A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E078D2-0BBC-36F4-D396-740643343EBF}"/>
              </a:ext>
            </a:extLst>
          </p:cNvPr>
          <p:cNvSpPr>
            <a:spLocks noGrp="1"/>
          </p:cNvSpPr>
          <p:nvPr>
            <p:ph type="dt" sz="half" idx="10"/>
          </p:nvPr>
        </p:nvSpPr>
        <p:spPr/>
        <p:txBody>
          <a:bodyPr/>
          <a:lstStyle/>
          <a:p>
            <a:fld id="{042A434E-0105-40E9-8B02-8ADE0764C581}" type="datetimeFigureOut">
              <a:rPr lang="en-US" smtClean="0"/>
              <a:t>11/7/2022</a:t>
            </a:fld>
            <a:endParaRPr lang="en-US"/>
          </a:p>
        </p:txBody>
      </p:sp>
      <p:sp>
        <p:nvSpPr>
          <p:cNvPr id="6" name="Footer Placeholder 5">
            <a:extLst>
              <a:ext uri="{FF2B5EF4-FFF2-40B4-BE49-F238E27FC236}">
                <a16:creationId xmlns:a16="http://schemas.microsoft.com/office/drawing/2014/main" id="{57FB6EFF-515F-9AB1-17DB-D36C49A087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9CD73F-96C8-52A7-EC09-B5629F1861EF}"/>
              </a:ext>
            </a:extLst>
          </p:cNvPr>
          <p:cNvSpPr>
            <a:spLocks noGrp="1"/>
          </p:cNvSpPr>
          <p:nvPr>
            <p:ph type="sldNum" sz="quarter" idx="12"/>
          </p:nvPr>
        </p:nvSpPr>
        <p:spPr/>
        <p:txBody>
          <a:bodyPr/>
          <a:lstStyle/>
          <a:p>
            <a:fld id="{39C52574-9C5D-4CF1-AC9F-CC1FEF7C2C82}" type="slidenum">
              <a:rPr lang="en-US" smtClean="0"/>
              <a:t>‹#›</a:t>
            </a:fld>
            <a:endParaRPr lang="en-US"/>
          </a:p>
        </p:txBody>
      </p:sp>
    </p:spTree>
    <p:extLst>
      <p:ext uri="{BB962C8B-B14F-4D97-AF65-F5344CB8AC3E}">
        <p14:creationId xmlns:p14="http://schemas.microsoft.com/office/powerpoint/2010/main" val="18710096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48472-5926-BAAD-EEBF-27E0133C0F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DD85F2-E2DF-0625-2858-064A8A3B05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CB6B01-3348-F1D5-19D3-4EA6CC32DB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69A53D-9625-B723-29FF-D9134CB288E0}"/>
              </a:ext>
            </a:extLst>
          </p:cNvPr>
          <p:cNvSpPr>
            <a:spLocks noGrp="1"/>
          </p:cNvSpPr>
          <p:nvPr>
            <p:ph type="dt" sz="half" idx="10"/>
          </p:nvPr>
        </p:nvSpPr>
        <p:spPr/>
        <p:txBody>
          <a:bodyPr/>
          <a:lstStyle/>
          <a:p>
            <a:fld id="{042A434E-0105-40E9-8B02-8ADE0764C581}" type="datetimeFigureOut">
              <a:rPr lang="en-US" smtClean="0"/>
              <a:t>11/7/2022</a:t>
            </a:fld>
            <a:endParaRPr lang="en-US"/>
          </a:p>
        </p:txBody>
      </p:sp>
      <p:sp>
        <p:nvSpPr>
          <p:cNvPr id="6" name="Footer Placeholder 5">
            <a:extLst>
              <a:ext uri="{FF2B5EF4-FFF2-40B4-BE49-F238E27FC236}">
                <a16:creationId xmlns:a16="http://schemas.microsoft.com/office/drawing/2014/main" id="{6515F2D3-9C90-5F74-B625-9A598F5B9F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F0148B-85B8-2A4E-6210-F803974357BF}"/>
              </a:ext>
            </a:extLst>
          </p:cNvPr>
          <p:cNvSpPr>
            <a:spLocks noGrp="1"/>
          </p:cNvSpPr>
          <p:nvPr>
            <p:ph type="sldNum" sz="quarter" idx="12"/>
          </p:nvPr>
        </p:nvSpPr>
        <p:spPr/>
        <p:txBody>
          <a:bodyPr/>
          <a:lstStyle/>
          <a:p>
            <a:fld id="{39C52574-9C5D-4CF1-AC9F-CC1FEF7C2C82}" type="slidenum">
              <a:rPr lang="en-US" smtClean="0"/>
              <a:t>‹#›</a:t>
            </a:fld>
            <a:endParaRPr lang="en-US"/>
          </a:p>
        </p:txBody>
      </p:sp>
    </p:spTree>
    <p:extLst>
      <p:ext uri="{BB962C8B-B14F-4D97-AF65-F5344CB8AC3E}">
        <p14:creationId xmlns:p14="http://schemas.microsoft.com/office/powerpoint/2010/main" val="3403974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grpSp>
        <p:nvGrpSpPr>
          <p:cNvPr id="3" name="Group 6">
            <a:extLst>
              <a:ext uri="{FF2B5EF4-FFF2-40B4-BE49-F238E27FC236}">
                <a16:creationId xmlns:a16="http://schemas.microsoft.com/office/drawing/2014/main" id="{5010AEDC-0BF6-C94E-BEA5-4E30CD613FDA}"/>
              </a:ext>
            </a:extLst>
          </p:cNvPr>
          <p:cNvGrpSpPr>
            <a:grpSpLocks/>
          </p:cNvGrpSpPr>
          <p:nvPr userDrawn="1"/>
        </p:nvGrpSpPr>
        <p:grpSpPr bwMode="auto">
          <a:xfrm>
            <a:off x="0" y="0"/>
            <a:ext cx="12192000" cy="1347788"/>
            <a:chOff x="0" y="0"/>
            <a:chExt cx="12192001" cy="1348034"/>
          </a:xfrm>
        </p:grpSpPr>
        <p:sp>
          <p:nvSpPr>
            <p:cNvPr id="4" name="Freeform: Shape 3">
              <a:extLst>
                <a:ext uri="{FF2B5EF4-FFF2-40B4-BE49-F238E27FC236}">
                  <a16:creationId xmlns:a16="http://schemas.microsoft.com/office/drawing/2014/main" id="{4771D8F5-B75B-5E49-A042-A4EBE9A81F04}"/>
                </a:ext>
              </a:extLst>
            </p:cNvPr>
            <p:cNvSpPr/>
            <p:nvPr userDrawn="1"/>
          </p:nvSpPr>
          <p:spPr>
            <a:xfrm>
              <a:off x="0" y="0"/>
              <a:ext cx="12192001" cy="1348034"/>
            </a:xfrm>
            <a:custGeom>
              <a:avLst/>
              <a:gdLst>
                <a:gd name="connsiteX0" fmla="*/ 0 w 12192000"/>
                <a:gd name="connsiteY0" fmla="*/ 1 h 1348034"/>
                <a:gd name="connsiteX1" fmla="*/ 7824247 w 12192000"/>
                <a:gd name="connsiteY1" fmla="*/ 1 h 1348034"/>
                <a:gd name="connsiteX2" fmla="*/ 8738647 w 12192000"/>
                <a:gd name="connsiteY2" fmla="*/ 914401 h 1348034"/>
                <a:gd name="connsiteX3" fmla="*/ 9653047 w 12192000"/>
                <a:gd name="connsiteY3" fmla="*/ 1 h 1348034"/>
                <a:gd name="connsiteX4" fmla="*/ 12192000 w 12192000"/>
                <a:gd name="connsiteY4" fmla="*/ 1 h 1348034"/>
                <a:gd name="connsiteX5" fmla="*/ 12192000 w 12192000"/>
                <a:gd name="connsiteY5" fmla="*/ 433634 h 1348034"/>
                <a:gd name="connsiteX6" fmla="*/ 12192000 w 12192000"/>
                <a:gd name="connsiteY6" fmla="*/ 1348034 h 1348034"/>
                <a:gd name="connsiteX7" fmla="*/ 11277600 w 12192000"/>
                <a:gd name="connsiteY7" fmla="*/ 1348034 h 1348034"/>
                <a:gd name="connsiteX8" fmla="*/ 0 w 12192000"/>
                <a:gd name="connsiteY8" fmla="*/ 1348034 h 1348034"/>
                <a:gd name="connsiteX9" fmla="*/ 7824247 w 12192000"/>
                <a:gd name="connsiteY9" fmla="*/ 0 h 1348034"/>
                <a:gd name="connsiteX10" fmla="*/ 9653047 w 12192000"/>
                <a:gd name="connsiteY10" fmla="*/ 0 h 1348034"/>
                <a:gd name="connsiteX11" fmla="*/ 8738647 w 12192000"/>
                <a:gd name="connsiteY11" fmla="*/ 914400 h 1348034"/>
                <a:gd name="connsiteX12" fmla="*/ 7824247 w 12192000"/>
                <a:gd name="connsiteY12" fmla="*/ 0 h 134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1348034">
                  <a:moveTo>
                    <a:pt x="0" y="1"/>
                  </a:moveTo>
                  <a:lnTo>
                    <a:pt x="7824247" y="1"/>
                  </a:lnTo>
                  <a:cubicBezTo>
                    <a:pt x="7824247" y="505010"/>
                    <a:pt x="8233638" y="914401"/>
                    <a:pt x="8738647" y="914401"/>
                  </a:cubicBezTo>
                  <a:cubicBezTo>
                    <a:pt x="9243656" y="914401"/>
                    <a:pt x="9653047" y="505010"/>
                    <a:pt x="9653047" y="1"/>
                  </a:cubicBezTo>
                  <a:lnTo>
                    <a:pt x="12192000" y="1"/>
                  </a:lnTo>
                  <a:lnTo>
                    <a:pt x="12192000" y="433634"/>
                  </a:lnTo>
                  <a:lnTo>
                    <a:pt x="12192000" y="1348034"/>
                  </a:lnTo>
                  <a:lnTo>
                    <a:pt x="11277600" y="1348034"/>
                  </a:lnTo>
                  <a:lnTo>
                    <a:pt x="0" y="1348034"/>
                  </a:lnTo>
                  <a:close/>
                  <a:moveTo>
                    <a:pt x="7824247" y="0"/>
                  </a:moveTo>
                  <a:lnTo>
                    <a:pt x="9653047" y="0"/>
                  </a:lnTo>
                  <a:cubicBezTo>
                    <a:pt x="9653047" y="505009"/>
                    <a:pt x="9243656" y="914400"/>
                    <a:pt x="8738647" y="914400"/>
                  </a:cubicBezTo>
                  <a:cubicBezTo>
                    <a:pt x="8233638" y="914400"/>
                    <a:pt x="7824247" y="505009"/>
                    <a:pt x="7824247"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Freeform 4">
              <a:extLst>
                <a:ext uri="{FF2B5EF4-FFF2-40B4-BE49-F238E27FC236}">
                  <a16:creationId xmlns:a16="http://schemas.microsoft.com/office/drawing/2014/main" id="{285A3247-1BF7-E241-9EAC-3EFD729DB309}"/>
                </a:ext>
              </a:extLst>
            </p:cNvPr>
            <p:cNvSpPr/>
            <p:nvPr userDrawn="1"/>
          </p:nvSpPr>
          <p:spPr>
            <a:xfrm>
              <a:off x="10125076" y="0"/>
              <a:ext cx="2066925" cy="1348034"/>
            </a:xfrm>
            <a:custGeom>
              <a:avLst/>
              <a:gdLst>
                <a:gd name="connsiteX0" fmla="*/ 502084 w 2067339"/>
                <a:gd name="connsiteY0" fmla="*/ 0 h 1348032"/>
                <a:gd name="connsiteX1" fmla="*/ 2067339 w 2067339"/>
                <a:gd name="connsiteY1" fmla="*/ 0 h 1348032"/>
                <a:gd name="connsiteX2" fmla="*/ 2067339 w 2067339"/>
                <a:gd name="connsiteY2" fmla="*/ 433633 h 1348032"/>
                <a:gd name="connsiteX3" fmla="*/ 2067339 w 2067339"/>
                <a:gd name="connsiteY3" fmla="*/ 1348032 h 1348032"/>
                <a:gd name="connsiteX4" fmla="*/ 0 w 2067339"/>
                <a:gd name="connsiteY4" fmla="*/ 1348032 h 1348032"/>
                <a:gd name="connsiteX5" fmla="*/ 472080 w 2067339"/>
                <a:gd name="connsiteY5" fmla="*/ 33013 h 1348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7339" h="1348032">
                  <a:moveTo>
                    <a:pt x="502084" y="0"/>
                  </a:moveTo>
                  <a:lnTo>
                    <a:pt x="2067339" y="0"/>
                  </a:lnTo>
                  <a:lnTo>
                    <a:pt x="2067339" y="433633"/>
                  </a:lnTo>
                  <a:lnTo>
                    <a:pt x="2067339" y="1348032"/>
                  </a:lnTo>
                  <a:lnTo>
                    <a:pt x="0" y="1348032"/>
                  </a:lnTo>
                  <a:cubicBezTo>
                    <a:pt x="0" y="848512"/>
                    <a:pt x="177162" y="390371"/>
                    <a:pt x="472080" y="33013"/>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Freeform 5">
              <a:extLst>
                <a:ext uri="{FF2B5EF4-FFF2-40B4-BE49-F238E27FC236}">
                  <a16:creationId xmlns:a16="http://schemas.microsoft.com/office/drawing/2014/main" id="{F51F2AB6-8471-AA41-A881-2A02E53F91A8}"/>
                </a:ext>
              </a:extLst>
            </p:cNvPr>
            <p:cNvSpPr/>
            <p:nvPr userDrawn="1"/>
          </p:nvSpPr>
          <p:spPr>
            <a:xfrm>
              <a:off x="7037389" y="0"/>
              <a:ext cx="3317875" cy="1116217"/>
            </a:xfrm>
            <a:custGeom>
              <a:avLst/>
              <a:gdLst>
                <a:gd name="connsiteX0" fmla="*/ 0 w 3317733"/>
                <a:gd name="connsiteY0" fmla="*/ 1 h 1115915"/>
                <a:gd name="connsiteX1" fmla="*/ 786955 w 3317733"/>
                <a:gd name="connsiteY1" fmla="*/ 1 h 1115915"/>
                <a:gd name="connsiteX2" fmla="*/ 1701355 w 3317733"/>
                <a:gd name="connsiteY2" fmla="*/ 914401 h 1115915"/>
                <a:gd name="connsiteX3" fmla="*/ 2615755 w 3317733"/>
                <a:gd name="connsiteY3" fmla="*/ 1 h 1115915"/>
                <a:gd name="connsiteX4" fmla="*/ 3317733 w 3317733"/>
                <a:gd name="connsiteY4" fmla="*/ 1 h 1115915"/>
                <a:gd name="connsiteX5" fmla="*/ 3309835 w 3317733"/>
                <a:gd name="connsiteY5" fmla="*/ 21579 h 1115915"/>
                <a:gd name="connsiteX6" fmla="*/ 1658866 w 3317733"/>
                <a:gd name="connsiteY6" fmla="*/ 1115915 h 1115915"/>
                <a:gd name="connsiteX7" fmla="*/ 7898 w 3317733"/>
                <a:gd name="connsiteY7" fmla="*/ 21579 h 1115915"/>
                <a:gd name="connsiteX8" fmla="*/ 786955 w 3317733"/>
                <a:gd name="connsiteY8" fmla="*/ 0 h 1115915"/>
                <a:gd name="connsiteX9" fmla="*/ 2615755 w 3317733"/>
                <a:gd name="connsiteY9" fmla="*/ 0 h 1115915"/>
                <a:gd name="connsiteX10" fmla="*/ 1701355 w 3317733"/>
                <a:gd name="connsiteY10" fmla="*/ 914400 h 1115915"/>
                <a:gd name="connsiteX11" fmla="*/ 786955 w 3317733"/>
                <a:gd name="connsiteY11" fmla="*/ 0 h 111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17733" h="1115915">
                  <a:moveTo>
                    <a:pt x="0" y="1"/>
                  </a:moveTo>
                  <a:lnTo>
                    <a:pt x="786955" y="1"/>
                  </a:lnTo>
                  <a:cubicBezTo>
                    <a:pt x="786955" y="505010"/>
                    <a:pt x="1196346" y="914401"/>
                    <a:pt x="1701355" y="914401"/>
                  </a:cubicBezTo>
                  <a:cubicBezTo>
                    <a:pt x="2206364" y="914401"/>
                    <a:pt x="2615755" y="505010"/>
                    <a:pt x="2615755" y="1"/>
                  </a:cubicBezTo>
                  <a:lnTo>
                    <a:pt x="3317733" y="1"/>
                  </a:lnTo>
                  <a:lnTo>
                    <a:pt x="3309835" y="21579"/>
                  </a:lnTo>
                  <a:cubicBezTo>
                    <a:pt x="3037829" y="664674"/>
                    <a:pt x="2401044" y="1115915"/>
                    <a:pt x="1658866" y="1115915"/>
                  </a:cubicBezTo>
                  <a:cubicBezTo>
                    <a:pt x="916689" y="1115915"/>
                    <a:pt x="279904" y="664674"/>
                    <a:pt x="7898" y="21579"/>
                  </a:cubicBezTo>
                  <a:close/>
                  <a:moveTo>
                    <a:pt x="786955" y="0"/>
                  </a:moveTo>
                  <a:lnTo>
                    <a:pt x="2615755" y="0"/>
                  </a:lnTo>
                  <a:cubicBezTo>
                    <a:pt x="2615755" y="505009"/>
                    <a:pt x="2206364" y="914400"/>
                    <a:pt x="1701355" y="914400"/>
                  </a:cubicBezTo>
                  <a:cubicBezTo>
                    <a:pt x="1196346" y="914400"/>
                    <a:pt x="786955" y="505009"/>
                    <a:pt x="78695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pic>
        <p:nvPicPr>
          <p:cNvPr id="7" name="Picture 10" descr="Logo&#10;&#10;Description automatically generated">
            <a:extLst>
              <a:ext uri="{FF2B5EF4-FFF2-40B4-BE49-F238E27FC236}">
                <a16:creationId xmlns:a16="http://schemas.microsoft.com/office/drawing/2014/main" id="{5BFF8291-39A4-764A-BD04-8449CCE8925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47263" y="6034088"/>
            <a:ext cx="18288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Footer Placeholder 7">
            <a:extLst>
              <a:ext uri="{FF2B5EF4-FFF2-40B4-BE49-F238E27FC236}">
                <a16:creationId xmlns:a16="http://schemas.microsoft.com/office/drawing/2014/main" id="{977530CF-CD02-184C-9092-2A6AA4DF6A13}"/>
              </a:ext>
            </a:extLst>
          </p:cNvPr>
          <p:cNvSpPr>
            <a:spLocks noGrp="1"/>
          </p:cNvSpPr>
          <p:nvPr>
            <p:ph type="ftr" sz="quarter" idx="10"/>
          </p:nvPr>
        </p:nvSpPr>
        <p:spPr/>
        <p:txBody>
          <a:bodyPr/>
          <a:lstStyle>
            <a:lvl1pPr>
              <a:defRPr/>
            </a:lvl1pPr>
          </a:lstStyle>
          <a:p>
            <a:pPr>
              <a:defRPr/>
            </a:pPr>
            <a:r>
              <a:rPr lang="en-US"/>
              <a:t>PRESENTATION TITLE  |  DATE</a:t>
            </a:r>
          </a:p>
        </p:txBody>
      </p:sp>
      <p:sp>
        <p:nvSpPr>
          <p:cNvPr id="9" name="Slide Number Placeholder 8">
            <a:extLst>
              <a:ext uri="{FF2B5EF4-FFF2-40B4-BE49-F238E27FC236}">
                <a16:creationId xmlns:a16="http://schemas.microsoft.com/office/drawing/2014/main" id="{619F3394-E578-4F4A-AADB-98A019A51808}"/>
              </a:ext>
            </a:extLst>
          </p:cNvPr>
          <p:cNvSpPr>
            <a:spLocks noGrp="1"/>
          </p:cNvSpPr>
          <p:nvPr>
            <p:ph type="sldNum" sz="quarter" idx="11"/>
          </p:nvPr>
        </p:nvSpPr>
        <p:spPr/>
        <p:txBody>
          <a:bodyPr/>
          <a:lstStyle>
            <a:lvl1pPr>
              <a:defRPr/>
            </a:lvl1pPr>
          </a:lstStyle>
          <a:p>
            <a:pPr>
              <a:defRPr/>
            </a:pPr>
            <a:fld id="{3F0DE8F2-A9E8-6B4A-A29C-156B2F2463F2}" type="slidenum">
              <a:rPr lang="en-US"/>
              <a:pPr>
                <a:defRPr/>
              </a:pPr>
              <a:t>‹#›</a:t>
            </a:fld>
            <a:endParaRPr lang="en-US"/>
          </a:p>
        </p:txBody>
      </p:sp>
    </p:spTree>
    <p:extLst>
      <p:ext uri="{BB962C8B-B14F-4D97-AF65-F5344CB8AC3E}">
        <p14:creationId xmlns:p14="http://schemas.microsoft.com/office/powerpoint/2010/main" val="40405348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62047-A2FA-24BC-5048-BACA554D76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69D0C5-CE89-086F-12D0-4873B9062A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DEC0CB-6C03-C9FF-D80D-8A38AABFDB33}"/>
              </a:ext>
            </a:extLst>
          </p:cNvPr>
          <p:cNvSpPr>
            <a:spLocks noGrp="1"/>
          </p:cNvSpPr>
          <p:nvPr>
            <p:ph type="dt" sz="half" idx="10"/>
          </p:nvPr>
        </p:nvSpPr>
        <p:spPr/>
        <p:txBody>
          <a:bodyPr/>
          <a:lstStyle/>
          <a:p>
            <a:fld id="{042A434E-0105-40E9-8B02-8ADE0764C581}" type="datetimeFigureOut">
              <a:rPr lang="en-US" smtClean="0"/>
              <a:t>11/7/2022</a:t>
            </a:fld>
            <a:endParaRPr lang="en-US"/>
          </a:p>
        </p:txBody>
      </p:sp>
      <p:sp>
        <p:nvSpPr>
          <p:cNvPr id="5" name="Footer Placeholder 4">
            <a:extLst>
              <a:ext uri="{FF2B5EF4-FFF2-40B4-BE49-F238E27FC236}">
                <a16:creationId xmlns:a16="http://schemas.microsoft.com/office/drawing/2014/main" id="{873FA124-36EA-F536-5A67-F938D638D5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6DD3EA-3566-1DE5-2DDA-75EFD5D4E889}"/>
              </a:ext>
            </a:extLst>
          </p:cNvPr>
          <p:cNvSpPr>
            <a:spLocks noGrp="1"/>
          </p:cNvSpPr>
          <p:nvPr>
            <p:ph type="sldNum" sz="quarter" idx="12"/>
          </p:nvPr>
        </p:nvSpPr>
        <p:spPr/>
        <p:txBody>
          <a:bodyPr/>
          <a:lstStyle/>
          <a:p>
            <a:fld id="{39C52574-9C5D-4CF1-AC9F-CC1FEF7C2C82}" type="slidenum">
              <a:rPr lang="en-US" smtClean="0"/>
              <a:t>‹#›</a:t>
            </a:fld>
            <a:endParaRPr lang="en-US"/>
          </a:p>
        </p:txBody>
      </p:sp>
    </p:spTree>
    <p:extLst>
      <p:ext uri="{BB962C8B-B14F-4D97-AF65-F5344CB8AC3E}">
        <p14:creationId xmlns:p14="http://schemas.microsoft.com/office/powerpoint/2010/main" val="35481916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4B3650-F107-E1C4-A0A0-86E8D9351D3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DEEF56-6211-98EA-D92D-3794349AA4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EB947-B0BD-E14C-47B3-A9E9D2F1CDCD}"/>
              </a:ext>
            </a:extLst>
          </p:cNvPr>
          <p:cNvSpPr>
            <a:spLocks noGrp="1"/>
          </p:cNvSpPr>
          <p:nvPr>
            <p:ph type="dt" sz="half" idx="10"/>
          </p:nvPr>
        </p:nvSpPr>
        <p:spPr/>
        <p:txBody>
          <a:bodyPr/>
          <a:lstStyle/>
          <a:p>
            <a:fld id="{042A434E-0105-40E9-8B02-8ADE0764C581}" type="datetimeFigureOut">
              <a:rPr lang="en-US" smtClean="0"/>
              <a:t>11/7/2022</a:t>
            </a:fld>
            <a:endParaRPr lang="en-US"/>
          </a:p>
        </p:txBody>
      </p:sp>
      <p:sp>
        <p:nvSpPr>
          <p:cNvPr id="5" name="Footer Placeholder 4">
            <a:extLst>
              <a:ext uri="{FF2B5EF4-FFF2-40B4-BE49-F238E27FC236}">
                <a16:creationId xmlns:a16="http://schemas.microsoft.com/office/drawing/2014/main" id="{6AF5992E-C9D3-EEFD-4F2C-7ED717E1BB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AD38DF-9CC6-4CEE-158F-1F07C906C55F}"/>
              </a:ext>
            </a:extLst>
          </p:cNvPr>
          <p:cNvSpPr>
            <a:spLocks noGrp="1"/>
          </p:cNvSpPr>
          <p:nvPr>
            <p:ph type="sldNum" sz="quarter" idx="12"/>
          </p:nvPr>
        </p:nvSpPr>
        <p:spPr/>
        <p:txBody>
          <a:bodyPr/>
          <a:lstStyle/>
          <a:p>
            <a:fld id="{39C52574-9C5D-4CF1-AC9F-CC1FEF7C2C82}" type="slidenum">
              <a:rPr lang="en-US" smtClean="0"/>
              <a:t>‹#›</a:t>
            </a:fld>
            <a:endParaRPr lang="en-US"/>
          </a:p>
        </p:txBody>
      </p:sp>
    </p:spTree>
    <p:extLst>
      <p:ext uri="{BB962C8B-B14F-4D97-AF65-F5344CB8AC3E}">
        <p14:creationId xmlns:p14="http://schemas.microsoft.com/office/powerpoint/2010/main" val="29075572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side placeholder small">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4359965" cy="6294783"/>
          </a:xfrm>
        </p:spPr>
        <p:txBody>
          <a:bodyPr rtlCol="0">
            <a:noAutofit/>
          </a:bodyPr>
          <a:lstStyle/>
          <a:p>
            <a:pPr lvl="0"/>
            <a:endParaRPr lang="id-ID" noProof="0"/>
          </a:p>
        </p:txBody>
      </p:sp>
      <p:sp>
        <p:nvSpPr>
          <p:cNvPr id="4" name="Text Placeholder 7"/>
          <p:cNvSpPr>
            <a:spLocks noGrp="1"/>
          </p:cNvSpPr>
          <p:nvPr>
            <p:ph type="body" sz="quarter" idx="11"/>
          </p:nvPr>
        </p:nvSpPr>
        <p:spPr>
          <a:xfrm>
            <a:off x="4637988" y="1329182"/>
            <a:ext cx="7178874" cy="436908"/>
          </a:xfrm>
        </p:spPr>
        <p:txBody>
          <a:bodyPr>
            <a:noAutofit/>
          </a:bodyPr>
          <a:lstStyle>
            <a:lvl1pPr marL="0" indent="0" algn="l">
              <a:buNone/>
              <a:defRPr sz="1800">
                <a:solidFill>
                  <a:schemeClr val="tx1"/>
                </a:solidFill>
                <a:latin typeface="+mn-lt"/>
              </a:defRPr>
            </a:lvl1pPr>
          </a:lstStyle>
          <a:p>
            <a:pPr lvl="0"/>
            <a:r>
              <a:rPr lang="en-US"/>
              <a:t>Click to edit Master text styles</a:t>
            </a:r>
          </a:p>
        </p:txBody>
      </p:sp>
      <p:sp>
        <p:nvSpPr>
          <p:cNvPr id="5" name="Title Placeholder 1"/>
          <p:cNvSpPr>
            <a:spLocks noGrp="1"/>
          </p:cNvSpPr>
          <p:nvPr>
            <p:ph type="title"/>
          </p:nvPr>
        </p:nvSpPr>
        <p:spPr>
          <a:xfrm>
            <a:off x="4637988" y="290147"/>
            <a:ext cx="7178874" cy="975945"/>
          </a:xfrm>
          <a:prstGeom prst="rect">
            <a:avLst/>
          </a:prstGeom>
        </p:spPr>
        <p:txBody>
          <a:bodyPr rtlCol="0">
            <a:noAutofit/>
          </a:bodyPr>
          <a:lstStyle/>
          <a:p>
            <a:r>
              <a:rPr lang="en-US"/>
              <a:t>Click to edit Master title style</a:t>
            </a:r>
            <a:endParaRPr lang="id-ID"/>
          </a:p>
        </p:txBody>
      </p:sp>
      <p:sp>
        <p:nvSpPr>
          <p:cNvPr id="7" name="Content Placeholder 8"/>
          <p:cNvSpPr>
            <a:spLocks noGrp="1"/>
          </p:cNvSpPr>
          <p:nvPr>
            <p:ph sz="quarter" idx="15"/>
          </p:nvPr>
        </p:nvSpPr>
        <p:spPr>
          <a:xfrm>
            <a:off x="4625009" y="1948070"/>
            <a:ext cx="7017716" cy="4273343"/>
          </a:xfrm>
        </p:spPr>
        <p:txBody>
          <a:bodyPr>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1">
            <a:extLst>
              <a:ext uri="{FF2B5EF4-FFF2-40B4-BE49-F238E27FC236}">
                <a16:creationId xmlns:a16="http://schemas.microsoft.com/office/drawing/2014/main" id="{B7F7B882-AB1C-2C44-BFD2-1728A9A8E1C8}"/>
              </a:ext>
            </a:extLst>
          </p:cNvPr>
          <p:cNvSpPr>
            <a:spLocks noGrp="1"/>
          </p:cNvSpPr>
          <p:nvPr>
            <p:ph type="ftr" sz="quarter" idx="16"/>
          </p:nvPr>
        </p:nvSpPr>
        <p:spPr/>
        <p:txBody>
          <a:bodyPr/>
          <a:lstStyle>
            <a:lvl1pPr>
              <a:defRPr/>
            </a:lvl1pPr>
          </a:lstStyle>
          <a:p>
            <a:pPr>
              <a:defRPr/>
            </a:pPr>
            <a:r>
              <a:rPr lang="en-US"/>
              <a:t>PRESENTATION TITLE  |  DATE</a:t>
            </a:r>
          </a:p>
        </p:txBody>
      </p:sp>
      <p:sp>
        <p:nvSpPr>
          <p:cNvPr id="8" name="Slide Number Placeholder 5">
            <a:extLst>
              <a:ext uri="{FF2B5EF4-FFF2-40B4-BE49-F238E27FC236}">
                <a16:creationId xmlns:a16="http://schemas.microsoft.com/office/drawing/2014/main" id="{C9EDF579-0C63-3F4A-8460-AFE37957D174}"/>
              </a:ext>
            </a:extLst>
          </p:cNvPr>
          <p:cNvSpPr>
            <a:spLocks noGrp="1"/>
          </p:cNvSpPr>
          <p:nvPr>
            <p:ph type="sldNum" sz="quarter" idx="17"/>
          </p:nvPr>
        </p:nvSpPr>
        <p:spPr/>
        <p:txBody>
          <a:bodyPr/>
          <a:lstStyle>
            <a:lvl1pPr>
              <a:defRPr/>
            </a:lvl1pPr>
          </a:lstStyle>
          <a:p>
            <a:pPr>
              <a:defRPr/>
            </a:pPr>
            <a:fld id="{117B218E-BD0E-6A49-B8BA-E41967277A85}" type="slidenum">
              <a:rPr lang="en-US"/>
              <a:pPr>
                <a:defRPr/>
              </a:pPr>
              <a:t>‹#›</a:t>
            </a:fld>
            <a:endParaRPr lang="en-US"/>
          </a:p>
        </p:txBody>
      </p:sp>
    </p:spTree>
    <p:extLst>
      <p:ext uri="{BB962C8B-B14F-4D97-AF65-F5344CB8AC3E}">
        <p14:creationId xmlns:p14="http://schemas.microsoft.com/office/powerpoint/2010/main" val="2905791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Normal Center">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36EB49F-CD8B-7A48-B2EE-CB6D586AB24B}"/>
              </a:ext>
            </a:extLst>
          </p:cNvPr>
          <p:cNvCxnSpPr>
            <a:cxnSpLocks/>
          </p:cNvCxnSpPr>
          <p:nvPr userDrawn="1"/>
        </p:nvCxnSpPr>
        <p:spPr>
          <a:xfrm>
            <a:off x="0" y="19050"/>
            <a:ext cx="12192000" cy="0"/>
          </a:xfrm>
          <a:prstGeom prst="line">
            <a:avLst/>
          </a:prstGeom>
          <a:ln w="57150">
            <a:gradFill>
              <a:gsLst>
                <a:gs pos="10000">
                  <a:schemeClr val="accent1"/>
                </a:gs>
                <a:gs pos="34000">
                  <a:schemeClr val="accent2">
                    <a:alpha val="85000"/>
                  </a:schemeClr>
                </a:gs>
                <a:gs pos="56000">
                  <a:schemeClr val="accent3">
                    <a:alpha val="65000"/>
                  </a:schemeClr>
                </a:gs>
                <a:gs pos="78000">
                  <a:schemeClr val="accent5">
                    <a:alpha val="37000"/>
                  </a:schemeClr>
                </a:gs>
                <a:gs pos="95000">
                  <a:schemeClr val="accent5">
                    <a:alpha val="7000"/>
                  </a:schemeClr>
                </a:gs>
              </a:gsLst>
              <a:lin ang="0" scaled="0"/>
            </a:gradFill>
          </a:ln>
        </p:spPr>
        <p:style>
          <a:lnRef idx="1">
            <a:schemeClr val="accent1"/>
          </a:lnRef>
          <a:fillRef idx="0">
            <a:schemeClr val="accent1"/>
          </a:fillRef>
          <a:effectRef idx="0">
            <a:schemeClr val="accent1"/>
          </a:effectRef>
          <a:fontRef idx="minor">
            <a:schemeClr val="tx1"/>
          </a:fontRef>
        </p:style>
      </p:cxnSp>
      <p:pic>
        <p:nvPicPr>
          <p:cNvPr id="6" name="Picture 7" descr="Logo&#10;&#10;Description automatically generated">
            <a:extLst>
              <a:ext uri="{FF2B5EF4-FFF2-40B4-BE49-F238E27FC236}">
                <a16:creationId xmlns:a16="http://schemas.microsoft.com/office/drawing/2014/main" id="{112A5ED8-F51D-1F44-816F-A3E6FFE00CB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47263" y="6034088"/>
            <a:ext cx="18288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2"/>
          <p:cNvSpPr>
            <a:spLocks noGrp="1"/>
          </p:cNvSpPr>
          <p:nvPr>
            <p:ph idx="1"/>
          </p:nvPr>
        </p:nvSpPr>
        <p:spPr>
          <a:xfrm>
            <a:off x="422031" y="1441938"/>
            <a:ext cx="11394831" cy="4735025"/>
          </a:xfrm>
          <a:prstGeom prst="rect">
            <a:avLst/>
          </a:prstGeom>
        </p:spPr>
        <p:txBody>
          <a:bodyPr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itle 3"/>
          <p:cNvSpPr>
            <a:spLocks noGrp="1"/>
          </p:cNvSpPr>
          <p:nvPr>
            <p:ph type="title"/>
          </p:nvPr>
        </p:nvSpPr>
        <p:spPr/>
        <p:txBody>
          <a:bodyPr/>
          <a:lstStyle/>
          <a:p>
            <a:r>
              <a:rPr lang="en-US"/>
              <a:t>Click to edit Master title style</a:t>
            </a:r>
          </a:p>
        </p:txBody>
      </p:sp>
      <p:sp>
        <p:nvSpPr>
          <p:cNvPr id="7" name="Footer Placeholder 1">
            <a:extLst>
              <a:ext uri="{FF2B5EF4-FFF2-40B4-BE49-F238E27FC236}">
                <a16:creationId xmlns:a16="http://schemas.microsoft.com/office/drawing/2014/main" id="{FFEA5FE0-D1CA-1C44-A38A-73EC0D1ACAC2}"/>
              </a:ext>
            </a:extLst>
          </p:cNvPr>
          <p:cNvSpPr>
            <a:spLocks noGrp="1"/>
          </p:cNvSpPr>
          <p:nvPr>
            <p:ph type="ftr" sz="quarter" idx="10"/>
          </p:nvPr>
        </p:nvSpPr>
        <p:spPr/>
        <p:txBody>
          <a:bodyPr/>
          <a:lstStyle>
            <a:lvl1pPr>
              <a:defRPr/>
            </a:lvl1pPr>
          </a:lstStyle>
          <a:p>
            <a:pPr>
              <a:defRPr/>
            </a:pPr>
            <a:r>
              <a:rPr lang="en-US"/>
              <a:t>PRESENTATION TITLE  |  DATE</a:t>
            </a:r>
          </a:p>
        </p:txBody>
      </p:sp>
      <p:sp>
        <p:nvSpPr>
          <p:cNvPr id="8" name="Slide Number Placeholder 2">
            <a:extLst>
              <a:ext uri="{FF2B5EF4-FFF2-40B4-BE49-F238E27FC236}">
                <a16:creationId xmlns:a16="http://schemas.microsoft.com/office/drawing/2014/main" id="{25248B17-7496-AF48-8DE5-B9489B501689}"/>
              </a:ext>
            </a:extLst>
          </p:cNvPr>
          <p:cNvSpPr>
            <a:spLocks noGrp="1"/>
          </p:cNvSpPr>
          <p:nvPr>
            <p:ph type="sldNum" sz="quarter" idx="11"/>
          </p:nvPr>
        </p:nvSpPr>
        <p:spPr/>
        <p:txBody>
          <a:bodyPr/>
          <a:lstStyle>
            <a:lvl1pPr>
              <a:defRPr/>
            </a:lvl1pPr>
          </a:lstStyle>
          <a:p>
            <a:pPr>
              <a:defRPr/>
            </a:pPr>
            <a:fld id="{D633038B-8327-754F-A48B-4B0BC9DDCD7B}" type="slidenum">
              <a:rPr lang="en-US"/>
              <a:pPr>
                <a:defRPr/>
              </a:pPr>
              <a:t>‹#›</a:t>
            </a:fld>
            <a:endParaRPr lang="en-US"/>
          </a:p>
        </p:txBody>
      </p:sp>
    </p:spTree>
    <p:extLst>
      <p:ext uri="{BB962C8B-B14F-4D97-AF65-F5344CB8AC3E}">
        <p14:creationId xmlns:p14="http://schemas.microsoft.com/office/powerpoint/2010/main" val="1705891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Normal Center">
    <p:spTree>
      <p:nvGrpSpPr>
        <p:cNvPr id="1" name=""/>
        <p:cNvGrpSpPr/>
        <p:nvPr/>
      </p:nvGrpSpPr>
      <p:grpSpPr>
        <a:xfrm>
          <a:off x="0" y="0"/>
          <a:ext cx="0" cy="0"/>
          <a:chOff x="0" y="0"/>
          <a:chExt cx="0" cy="0"/>
        </a:xfrm>
      </p:grpSpPr>
      <p:grpSp>
        <p:nvGrpSpPr>
          <p:cNvPr id="4" name="Group 6">
            <a:extLst>
              <a:ext uri="{FF2B5EF4-FFF2-40B4-BE49-F238E27FC236}">
                <a16:creationId xmlns:a16="http://schemas.microsoft.com/office/drawing/2014/main" id="{0BAB794C-18AD-D446-95CB-2925158065CC}"/>
              </a:ext>
            </a:extLst>
          </p:cNvPr>
          <p:cNvGrpSpPr>
            <a:grpSpLocks/>
          </p:cNvGrpSpPr>
          <p:nvPr userDrawn="1"/>
        </p:nvGrpSpPr>
        <p:grpSpPr bwMode="auto">
          <a:xfrm>
            <a:off x="0" y="0"/>
            <a:ext cx="12192000" cy="1347788"/>
            <a:chOff x="0" y="0"/>
            <a:chExt cx="12192001" cy="1348034"/>
          </a:xfrm>
        </p:grpSpPr>
        <p:sp>
          <p:nvSpPr>
            <p:cNvPr id="5" name="Freeform: Shape 3">
              <a:extLst>
                <a:ext uri="{FF2B5EF4-FFF2-40B4-BE49-F238E27FC236}">
                  <a16:creationId xmlns:a16="http://schemas.microsoft.com/office/drawing/2014/main" id="{A7A4EA56-98A9-0C4A-8108-3C836B95DC73}"/>
                </a:ext>
              </a:extLst>
            </p:cNvPr>
            <p:cNvSpPr/>
            <p:nvPr userDrawn="1"/>
          </p:nvSpPr>
          <p:spPr>
            <a:xfrm>
              <a:off x="0" y="0"/>
              <a:ext cx="12192001" cy="1348034"/>
            </a:xfrm>
            <a:custGeom>
              <a:avLst/>
              <a:gdLst>
                <a:gd name="connsiteX0" fmla="*/ 0 w 12192000"/>
                <a:gd name="connsiteY0" fmla="*/ 1 h 1348034"/>
                <a:gd name="connsiteX1" fmla="*/ 7824247 w 12192000"/>
                <a:gd name="connsiteY1" fmla="*/ 1 h 1348034"/>
                <a:gd name="connsiteX2" fmla="*/ 8738647 w 12192000"/>
                <a:gd name="connsiteY2" fmla="*/ 914401 h 1348034"/>
                <a:gd name="connsiteX3" fmla="*/ 9653047 w 12192000"/>
                <a:gd name="connsiteY3" fmla="*/ 1 h 1348034"/>
                <a:gd name="connsiteX4" fmla="*/ 12192000 w 12192000"/>
                <a:gd name="connsiteY4" fmla="*/ 1 h 1348034"/>
                <a:gd name="connsiteX5" fmla="*/ 12192000 w 12192000"/>
                <a:gd name="connsiteY5" fmla="*/ 433634 h 1348034"/>
                <a:gd name="connsiteX6" fmla="*/ 12192000 w 12192000"/>
                <a:gd name="connsiteY6" fmla="*/ 1348034 h 1348034"/>
                <a:gd name="connsiteX7" fmla="*/ 11277600 w 12192000"/>
                <a:gd name="connsiteY7" fmla="*/ 1348034 h 1348034"/>
                <a:gd name="connsiteX8" fmla="*/ 0 w 12192000"/>
                <a:gd name="connsiteY8" fmla="*/ 1348034 h 1348034"/>
                <a:gd name="connsiteX9" fmla="*/ 7824247 w 12192000"/>
                <a:gd name="connsiteY9" fmla="*/ 0 h 1348034"/>
                <a:gd name="connsiteX10" fmla="*/ 9653047 w 12192000"/>
                <a:gd name="connsiteY10" fmla="*/ 0 h 1348034"/>
                <a:gd name="connsiteX11" fmla="*/ 8738647 w 12192000"/>
                <a:gd name="connsiteY11" fmla="*/ 914400 h 1348034"/>
                <a:gd name="connsiteX12" fmla="*/ 7824247 w 12192000"/>
                <a:gd name="connsiteY12" fmla="*/ 0 h 134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1348034">
                  <a:moveTo>
                    <a:pt x="0" y="1"/>
                  </a:moveTo>
                  <a:lnTo>
                    <a:pt x="7824247" y="1"/>
                  </a:lnTo>
                  <a:cubicBezTo>
                    <a:pt x="7824247" y="505010"/>
                    <a:pt x="8233638" y="914401"/>
                    <a:pt x="8738647" y="914401"/>
                  </a:cubicBezTo>
                  <a:cubicBezTo>
                    <a:pt x="9243656" y="914401"/>
                    <a:pt x="9653047" y="505010"/>
                    <a:pt x="9653047" y="1"/>
                  </a:cubicBezTo>
                  <a:lnTo>
                    <a:pt x="12192000" y="1"/>
                  </a:lnTo>
                  <a:lnTo>
                    <a:pt x="12192000" y="433634"/>
                  </a:lnTo>
                  <a:lnTo>
                    <a:pt x="12192000" y="1348034"/>
                  </a:lnTo>
                  <a:lnTo>
                    <a:pt x="11277600" y="1348034"/>
                  </a:lnTo>
                  <a:lnTo>
                    <a:pt x="0" y="1348034"/>
                  </a:lnTo>
                  <a:close/>
                  <a:moveTo>
                    <a:pt x="7824247" y="0"/>
                  </a:moveTo>
                  <a:lnTo>
                    <a:pt x="9653047" y="0"/>
                  </a:lnTo>
                  <a:cubicBezTo>
                    <a:pt x="9653047" y="505009"/>
                    <a:pt x="9243656" y="914400"/>
                    <a:pt x="8738647" y="914400"/>
                  </a:cubicBezTo>
                  <a:cubicBezTo>
                    <a:pt x="8233638" y="914400"/>
                    <a:pt x="7824247" y="505009"/>
                    <a:pt x="7824247"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Freeform 5">
              <a:extLst>
                <a:ext uri="{FF2B5EF4-FFF2-40B4-BE49-F238E27FC236}">
                  <a16:creationId xmlns:a16="http://schemas.microsoft.com/office/drawing/2014/main" id="{6F0A6EB0-9933-7A42-BD0D-D73D338BF58C}"/>
                </a:ext>
              </a:extLst>
            </p:cNvPr>
            <p:cNvSpPr/>
            <p:nvPr userDrawn="1"/>
          </p:nvSpPr>
          <p:spPr>
            <a:xfrm>
              <a:off x="10125076" y="0"/>
              <a:ext cx="2066925" cy="1348034"/>
            </a:xfrm>
            <a:custGeom>
              <a:avLst/>
              <a:gdLst>
                <a:gd name="connsiteX0" fmla="*/ 502084 w 2067339"/>
                <a:gd name="connsiteY0" fmla="*/ 0 h 1348032"/>
                <a:gd name="connsiteX1" fmla="*/ 2067339 w 2067339"/>
                <a:gd name="connsiteY1" fmla="*/ 0 h 1348032"/>
                <a:gd name="connsiteX2" fmla="*/ 2067339 w 2067339"/>
                <a:gd name="connsiteY2" fmla="*/ 433633 h 1348032"/>
                <a:gd name="connsiteX3" fmla="*/ 2067339 w 2067339"/>
                <a:gd name="connsiteY3" fmla="*/ 1348032 h 1348032"/>
                <a:gd name="connsiteX4" fmla="*/ 0 w 2067339"/>
                <a:gd name="connsiteY4" fmla="*/ 1348032 h 1348032"/>
                <a:gd name="connsiteX5" fmla="*/ 472080 w 2067339"/>
                <a:gd name="connsiteY5" fmla="*/ 33013 h 1348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7339" h="1348032">
                  <a:moveTo>
                    <a:pt x="502084" y="0"/>
                  </a:moveTo>
                  <a:lnTo>
                    <a:pt x="2067339" y="0"/>
                  </a:lnTo>
                  <a:lnTo>
                    <a:pt x="2067339" y="433633"/>
                  </a:lnTo>
                  <a:lnTo>
                    <a:pt x="2067339" y="1348032"/>
                  </a:lnTo>
                  <a:lnTo>
                    <a:pt x="0" y="1348032"/>
                  </a:lnTo>
                  <a:cubicBezTo>
                    <a:pt x="0" y="848512"/>
                    <a:pt x="177162" y="390371"/>
                    <a:pt x="472080" y="33013"/>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Freeform 7">
              <a:extLst>
                <a:ext uri="{FF2B5EF4-FFF2-40B4-BE49-F238E27FC236}">
                  <a16:creationId xmlns:a16="http://schemas.microsoft.com/office/drawing/2014/main" id="{71789D1E-9ED7-5D43-B06B-BB6534619359}"/>
                </a:ext>
              </a:extLst>
            </p:cNvPr>
            <p:cNvSpPr/>
            <p:nvPr userDrawn="1"/>
          </p:nvSpPr>
          <p:spPr>
            <a:xfrm>
              <a:off x="7037389" y="0"/>
              <a:ext cx="3317875" cy="1116217"/>
            </a:xfrm>
            <a:custGeom>
              <a:avLst/>
              <a:gdLst>
                <a:gd name="connsiteX0" fmla="*/ 0 w 3317733"/>
                <a:gd name="connsiteY0" fmla="*/ 1 h 1115915"/>
                <a:gd name="connsiteX1" fmla="*/ 786955 w 3317733"/>
                <a:gd name="connsiteY1" fmla="*/ 1 h 1115915"/>
                <a:gd name="connsiteX2" fmla="*/ 1701355 w 3317733"/>
                <a:gd name="connsiteY2" fmla="*/ 914401 h 1115915"/>
                <a:gd name="connsiteX3" fmla="*/ 2615755 w 3317733"/>
                <a:gd name="connsiteY3" fmla="*/ 1 h 1115915"/>
                <a:gd name="connsiteX4" fmla="*/ 3317733 w 3317733"/>
                <a:gd name="connsiteY4" fmla="*/ 1 h 1115915"/>
                <a:gd name="connsiteX5" fmla="*/ 3309835 w 3317733"/>
                <a:gd name="connsiteY5" fmla="*/ 21579 h 1115915"/>
                <a:gd name="connsiteX6" fmla="*/ 1658866 w 3317733"/>
                <a:gd name="connsiteY6" fmla="*/ 1115915 h 1115915"/>
                <a:gd name="connsiteX7" fmla="*/ 7898 w 3317733"/>
                <a:gd name="connsiteY7" fmla="*/ 21579 h 1115915"/>
                <a:gd name="connsiteX8" fmla="*/ 786955 w 3317733"/>
                <a:gd name="connsiteY8" fmla="*/ 0 h 1115915"/>
                <a:gd name="connsiteX9" fmla="*/ 2615755 w 3317733"/>
                <a:gd name="connsiteY9" fmla="*/ 0 h 1115915"/>
                <a:gd name="connsiteX10" fmla="*/ 1701355 w 3317733"/>
                <a:gd name="connsiteY10" fmla="*/ 914400 h 1115915"/>
                <a:gd name="connsiteX11" fmla="*/ 786955 w 3317733"/>
                <a:gd name="connsiteY11" fmla="*/ 0 h 111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17733" h="1115915">
                  <a:moveTo>
                    <a:pt x="0" y="1"/>
                  </a:moveTo>
                  <a:lnTo>
                    <a:pt x="786955" y="1"/>
                  </a:lnTo>
                  <a:cubicBezTo>
                    <a:pt x="786955" y="505010"/>
                    <a:pt x="1196346" y="914401"/>
                    <a:pt x="1701355" y="914401"/>
                  </a:cubicBezTo>
                  <a:cubicBezTo>
                    <a:pt x="2206364" y="914401"/>
                    <a:pt x="2615755" y="505010"/>
                    <a:pt x="2615755" y="1"/>
                  </a:cubicBezTo>
                  <a:lnTo>
                    <a:pt x="3317733" y="1"/>
                  </a:lnTo>
                  <a:lnTo>
                    <a:pt x="3309835" y="21579"/>
                  </a:lnTo>
                  <a:cubicBezTo>
                    <a:pt x="3037829" y="664674"/>
                    <a:pt x="2401044" y="1115915"/>
                    <a:pt x="1658866" y="1115915"/>
                  </a:cubicBezTo>
                  <a:cubicBezTo>
                    <a:pt x="916689" y="1115915"/>
                    <a:pt x="279904" y="664674"/>
                    <a:pt x="7898" y="21579"/>
                  </a:cubicBezTo>
                  <a:close/>
                  <a:moveTo>
                    <a:pt x="786955" y="0"/>
                  </a:moveTo>
                  <a:lnTo>
                    <a:pt x="2615755" y="0"/>
                  </a:lnTo>
                  <a:cubicBezTo>
                    <a:pt x="2615755" y="505009"/>
                    <a:pt x="2206364" y="914400"/>
                    <a:pt x="1701355" y="914400"/>
                  </a:cubicBezTo>
                  <a:cubicBezTo>
                    <a:pt x="1196346" y="914400"/>
                    <a:pt x="786955" y="505009"/>
                    <a:pt x="78695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pic>
        <p:nvPicPr>
          <p:cNvPr id="9" name="Picture 10" descr="Logo&#10;&#10;Description automatically generated">
            <a:extLst>
              <a:ext uri="{FF2B5EF4-FFF2-40B4-BE49-F238E27FC236}">
                <a16:creationId xmlns:a16="http://schemas.microsoft.com/office/drawing/2014/main" id="{05C2A820-E361-F842-9521-8CCEE2C7BB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47263" y="6034088"/>
            <a:ext cx="18288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Placeholder 1"/>
          <p:cNvSpPr>
            <a:spLocks noGrp="1"/>
          </p:cNvSpPr>
          <p:nvPr>
            <p:ph type="title"/>
          </p:nvPr>
        </p:nvSpPr>
        <p:spPr>
          <a:xfrm>
            <a:off x="422031" y="290147"/>
            <a:ext cx="11394831" cy="975945"/>
          </a:xfrm>
          <a:prstGeom prst="rect">
            <a:avLst/>
          </a:prstGeom>
        </p:spPr>
        <p:txBody>
          <a:bodyPr rtlCol="0">
            <a:noAutofit/>
          </a:bodyPr>
          <a:lstStyle>
            <a:lvl1pPr>
              <a:defRPr>
                <a:solidFill>
                  <a:schemeClr val="bg1"/>
                </a:solidFill>
              </a:defRPr>
            </a:lvl1pPr>
          </a:lstStyle>
          <a:p>
            <a:r>
              <a:rPr lang="en-US"/>
              <a:t>Click to edit Master title style</a:t>
            </a:r>
            <a:endParaRPr lang="id-ID"/>
          </a:p>
        </p:txBody>
      </p:sp>
      <p:sp>
        <p:nvSpPr>
          <p:cNvPr id="10" name="Text Placeholder 2"/>
          <p:cNvSpPr>
            <a:spLocks noGrp="1"/>
          </p:cNvSpPr>
          <p:nvPr>
            <p:ph idx="1"/>
          </p:nvPr>
        </p:nvSpPr>
        <p:spPr>
          <a:xfrm>
            <a:off x="422031" y="1441938"/>
            <a:ext cx="11394831" cy="4735025"/>
          </a:xfrm>
          <a:prstGeom prst="rect">
            <a:avLst/>
          </a:prstGeom>
        </p:spPr>
        <p:txBody>
          <a:bodyPr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11" name="Footer Placeholder 1">
            <a:extLst>
              <a:ext uri="{FF2B5EF4-FFF2-40B4-BE49-F238E27FC236}">
                <a16:creationId xmlns:a16="http://schemas.microsoft.com/office/drawing/2014/main" id="{A51D0720-A7FE-FB40-B9E3-3A21FAFBA183}"/>
              </a:ext>
            </a:extLst>
          </p:cNvPr>
          <p:cNvSpPr>
            <a:spLocks noGrp="1"/>
          </p:cNvSpPr>
          <p:nvPr>
            <p:ph type="ftr" sz="quarter" idx="10"/>
          </p:nvPr>
        </p:nvSpPr>
        <p:spPr/>
        <p:txBody>
          <a:bodyPr/>
          <a:lstStyle>
            <a:lvl1pPr>
              <a:defRPr/>
            </a:lvl1pPr>
          </a:lstStyle>
          <a:p>
            <a:pPr>
              <a:defRPr/>
            </a:pPr>
            <a:r>
              <a:rPr lang="en-US"/>
              <a:t>PRESENTATION TITLE  |  DATE</a:t>
            </a:r>
          </a:p>
        </p:txBody>
      </p:sp>
      <p:sp>
        <p:nvSpPr>
          <p:cNvPr id="12" name="Slide Number Placeholder 2">
            <a:extLst>
              <a:ext uri="{FF2B5EF4-FFF2-40B4-BE49-F238E27FC236}">
                <a16:creationId xmlns:a16="http://schemas.microsoft.com/office/drawing/2014/main" id="{3C12EDDD-914C-7448-B6E7-A193F24FBE92}"/>
              </a:ext>
            </a:extLst>
          </p:cNvPr>
          <p:cNvSpPr>
            <a:spLocks noGrp="1"/>
          </p:cNvSpPr>
          <p:nvPr>
            <p:ph type="sldNum" sz="quarter" idx="11"/>
          </p:nvPr>
        </p:nvSpPr>
        <p:spPr/>
        <p:txBody>
          <a:bodyPr/>
          <a:lstStyle>
            <a:lvl1pPr>
              <a:defRPr/>
            </a:lvl1pPr>
          </a:lstStyle>
          <a:p>
            <a:pPr>
              <a:defRPr/>
            </a:pPr>
            <a:fld id="{47E55B5C-16D9-D542-8560-68D9CA7FBC3B}" type="slidenum">
              <a:rPr lang="en-US"/>
              <a:pPr>
                <a:defRPr/>
              </a:pPr>
              <a:t>‹#›</a:t>
            </a:fld>
            <a:endParaRPr lang="en-US"/>
          </a:p>
        </p:txBody>
      </p:sp>
    </p:spTree>
    <p:extLst>
      <p:ext uri="{BB962C8B-B14F-4D97-AF65-F5344CB8AC3E}">
        <p14:creationId xmlns:p14="http://schemas.microsoft.com/office/powerpoint/2010/main" val="3235268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Normal Center">
    <p:spTree>
      <p:nvGrpSpPr>
        <p:cNvPr id="1" name=""/>
        <p:cNvGrpSpPr/>
        <p:nvPr/>
      </p:nvGrpSpPr>
      <p:grpSpPr>
        <a:xfrm>
          <a:off x="0" y="0"/>
          <a:ext cx="0" cy="0"/>
          <a:chOff x="0" y="0"/>
          <a:chExt cx="0" cy="0"/>
        </a:xfrm>
      </p:grpSpPr>
      <p:grpSp>
        <p:nvGrpSpPr>
          <p:cNvPr id="5" name="Group 6">
            <a:extLst>
              <a:ext uri="{FF2B5EF4-FFF2-40B4-BE49-F238E27FC236}">
                <a16:creationId xmlns:a16="http://schemas.microsoft.com/office/drawing/2014/main" id="{DB10124B-90D0-4B46-B0F6-1BFCE2E8DC9B}"/>
              </a:ext>
            </a:extLst>
          </p:cNvPr>
          <p:cNvGrpSpPr>
            <a:grpSpLocks/>
          </p:cNvGrpSpPr>
          <p:nvPr userDrawn="1"/>
        </p:nvGrpSpPr>
        <p:grpSpPr bwMode="auto">
          <a:xfrm>
            <a:off x="0" y="0"/>
            <a:ext cx="12192000" cy="1347788"/>
            <a:chOff x="0" y="0"/>
            <a:chExt cx="12192001" cy="1348034"/>
          </a:xfrm>
        </p:grpSpPr>
        <p:sp>
          <p:nvSpPr>
            <p:cNvPr id="6" name="Freeform: Shape 3">
              <a:extLst>
                <a:ext uri="{FF2B5EF4-FFF2-40B4-BE49-F238E27FC236}">
                  <a16:creationId xmlns:a16="http://schemas.microsoft.com/office/drawing/2014/main" id="{8148D2F3-0FBE-5740-BA9D-4A4623CDE894}"/>
                </a:ext>
              </a:extLst>
            </p:cNvPr>
            <p:cNvSpPr/>
            <p:nvPr userDrawn="1"/>
          </p:nvSpPr>
          <p:spPr>
            <a:xfrm>
              <a:off x="0" y="0"/>
              <a:ext cx="12192001" cy="1348034"/>
            </a:xfrm>
            <a:custGeom>
              <a:avLst/>
              <a:gdLst>
                <a:gd name="connsiteX0" fmla="*/ 0 w 12192000"/>
                <a:gd name="connsiteY0" fmla="*/ 1 h 1348034"/>
                <a:gd name="connsiteX1" fmla="*/ 7824247 w 12192000"/>
                <a:gd name="connsiteY1" fmla="*/ 1 h 1348034"/>
                <a:gd name="connsiteX2" fmla="*/ 8738647 w 12192000"/>
                <a:gd name="connsiteY2" fmla="*/ 914401 h 1348034"/>
                <a:gd name="connsiteX3" fmla="*/ 9653047 w 12192000"/>
                <a:gd name="connsiteY3" fmla="*/ 1 h 1348034"/>
                <a:gd name="connsiteX4" fmla="*/ 12192000 w 12192000"/>
                <a:gd name="connsiteY4" fmla="*/ 1 h 1348034"/>
                <a:gd name="connsiteX5" fmla="*/ 12192000 w 12192000"/>
                <a:gd name="connsiteY5" fmla="*/ 433634 h 1348034"/>
                <a:gd name="connsiteX6" fmla="*/ 12192000 w 12192000"/>
                <a:gd name="connsiteY6" fmla="*/ 1348034 h 1348034"/>
                <a:gd name="connsiteX7" fmla="*/ 11277600 w 12192000"/>
                <a:gd name="connsiteY7" fmla="*/ 1348034 h 1348034"/>
                <a:gd name="connsiteX8" fmla="*/ 0 w 12192000"/>
                <a:gd name="connsiteY8" fmla="*/ 1348034 h 1348034"/>
                <a:gd name="connsiteX9" fmla="*/ 7824247 w 12192000"/>
                <a:gd name="connsiteY9" fmla="*/ 0 h 1348034"/>
                <a:gd name="connsiteX10" fmla="*/ 9653047 w 12192000"/>
                <a:gd name="connsiteY10" fmla="*/ 0 h 1348034"/>
                <a:gd name="connsiteX11" fmla="*/ 8738647 w 12192000"/>
                <a:gd name="connsiteY11" fmla="*/ 914400 h 1348034"/>
                <a:gd name="connsiteX12" fmla="*/ 7824247 w 12192000"/>
                <a:gd name="connsiteY12" fmla="*/ 0 h 134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1348034">
                  <a:moveTo>
                    <a:pt x="0" y="1"/>
                  </a:moveTo>
                  <a:lnTo>
                    <a:pt x="7824247" y="1"/>
                  </a:lnTo>
                  <a:cubicBezTo>
                    <a:pt x="7824247" y="505010"/>
                    <a:pt x="8233638" y="914401"/>
                    <a:pt x="8738647" y="914401"/>
                  </a:cubicBezTo>
                  <a:cubicBezTo>
                    <a:pt x="9243656" y="914401"/>
                    <a:pt x="9653047" y="505010"/>
                    <a:pt x="9653047" y="1"/>
                  </a:cubicBezTo>
                  <a:lnTo>
                    <a:pt x="12192000" y="1"/>
                  </a:lnTo>
                  <a:lnTo>
                    <a:pt x="12192000" y="433634"/>
                  </a:lnTo>
                  <a:lnTo>
                    <a:pt x="12192000" y="1348034"/>
                  </a:lnTo>
                  <a:lnTo>
                    <a:pt x="11277600" y="1348034"/>
                  </a:lnTo>
                  <a:lnTo>
                    <a:pt x="0" y="1348034"/>
                  </a:lnTo>
                  <a:close/>
                  <a:moveTo>
                    <a:pt x="7824247" y="0"/>
                  </a:moveTo>
                  <a:lnTo>
                    <a:pt x="9653047" y="0"/>
                  </a:lnTo>
                  <a:cubicBezTo>
                    <a:pt x="9653047" y="505009"/>
                    <a:pt x="9243656" y="914400"/>
                    <a:pt x="8738647" y="914400"/>
                  </a:cubicBezTo>
                  <a:cubicBezTo>
                    <a:pt x="8233638" y="914400"/>
                    <a:pt x="7824247" y="505009"/>
                    <a:pt x="7824247"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Freeform 7">
              <a:extLst>
                <a:ext uri="{FF2B5EF4-FFF2-40B4-BE49-F238E27FC236}">
                  <a16:creationId xmlns:a16="http://schemas.microsoft.com/office/drawing/2014/main" id="{BADBA369-8326-DE4E-8071-97BE0B9AA22B}"/>
                </a:ext>
              </a:extLst>
            </p:cNvPr>
            <p:cNvSpPr/>
            <p:nvPr userDrawn="1"/>
          </p:nvSpPr>
          <p:spPr>
            <a:xfrm>
              <a:off x="10125076" y="0"/>
              <a:ext cx="2066925" cy="1348034"/>
            </a:xfrm>
            <a:custGeom>
              <a:avLst/>
              <a:gdLst>
                <a:gd name="connsiteX0" fmla="*/ 502084 w 2067339"/>
                <a:gd name="connsiteY0" fmla="*/ 0 h 1348032"/>
                <a:gd name="connsiteX1" fmla="*/ 2067339 w 2067339"/>
                <a:gd name="connsiteY1" fmla="*/ 0 h 1348032"/>
                <a:gd name="connsiteX2" fmla="*/ 2067339 w 2067339"/>
                <a:gd name="connsiteY2" fmla="*/ 433633 h 1348032"/>
                <a:gd name="connsiteX3" fmla="*/ 2067339 w 2067339"/>
                <a:gd name="connsiteY3" fmla="*/ 1348032 h 1348032"/>
                <a:gd name="connsiteX4" fmla="*/ 0 w 2067339"/>
                <a:gd name="connsiteY4" fmla="*/ 1348032 h 1348032"/>
                <a:gd name="connsiteX5" fmla="*/ 472080 w 2067339"/>
                <a:gd name="connsiteY5" fmla="*/ 33013 h 1348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7339" h="1348032">
                  <a:moveTo>
                    <a:pt x="502084" y="0"/>
                  </a:moveTo>
                  <a:lnTo>
                    <a:pt x="2067339" y="0"/>
                  </a:lnTo>
                  <a:lnTo>
                    <a:pt x="2067339" y="433633"/>
                  </a:lnTo>
                  <a:lnTo>
                    <a:pt x="2067339" y="1348032"/>
                  </a:lnTo>
                  <a:lnTo>
                    <a:pt x="0" y="1348032"/>
                  </a:lnTo>
                  <a:cubicBezTo>
                    <a:pt x="0" y="848512"/>
                    <a:pt x="177162" y="390371"/>
                    <a:pt x="472080" y="33013"/>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Freeform 8">
              <a:extLst>
                <a:ext uri="{FF2B5EF4-FFF2-40B4-BE49-F238E27FC236}">
                  <a16:creationId xmlns:a16="http://schemas.microsoft.com/office/drawing/2014/main" id="{931DB6AA-2117-7F45-AA83-08E518201852}"/>
                </a:ext>
              </a:extLst>
            </p:cNvPr>
            <p:cNvSpPr/>
            <p:nvPr userDrawn="1"/>
          </p:nvSpPr>
          <p:spPr>
            <a:xfrm>
              <a:off x="7037389" y="0"/>
              <a:ext cx="3317875" cy="1116217"/>
            </a:xfrm>
            <a:custGeom>
              <a:avLst/>
              <a:gdLst>
                <a:gd name="connsiteX0" fmla="*/ 0 w 3317733"/>
                <a:gd name="connsiteY0" fmla="*/ 1 h 1115915"/>
                <a:gd name="connsiteX1" fmla="*/ 786955 w 3317733"/>
                <a:gd name="connsiteY1" fmla="*/ 1 h 1115915"/>
                <a:gd name="connsiteX2" fmla="*/ 1701355 w 3317733"/>
                <a:gd name="connsiteY2" fmla="*/ 914401 h 1115915"/>
                <a:gd name="connsiteX3" fmla="*/ 2615755 w 3317733"/>
                <a:gd name="connsiteY3" fmla="*/ 1 h 1115915"/>
                <a:gd name="connsiteX4" fmla="*/ 3317733 w 3317733"/>
                <a:gd name="connsiteY4" fmla="*/ 1 h 1115915"/>
                <a:gd name="connsiteX5" fmla="*/ 3309835 w 3317733"/>
                <a:gd name="connsiteY5" fmla="*/ 21579 h 1115915"/>
                <a:gd name="connsiteX6" fmla="*/ 1658866 w 3317733"/>
                <a:gd name="connsiteY6" fmla="*/ 1115915 h 1115915"/>
                <a:gd name="connsiteX7" fmla="*/ 7898 w 3317733"/>
                <a:gd name="connsiteY7" fmla="*/ 21579 h 1115915"/>
                <a:gd name="connsiteX8" fmla="*/ 786955 w 3317733"/>
                <a:gd name="connsiteY8" fmla="*/ 0 h 1115915"/>
                <a:gd name="connsiteX9" fmla="*/ 2615755 w 3317733"/>
                <a:gd name="connsiteY9" fmla="*/ 0 h 1115915"/>
                <a:gd name="connsiteX10" fmla="*/ 1701355 w 3317733"/>
                <a:gd name="connsiteY10" fmla="*/ 914400 h 1115915"/>
                <a:gd name="connsiteX11" fmla="*/ 786955 w 3317733"/>
                <a:gd name="connsiteY11" fmla="*/ 0 h 111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17733" h="1115915">
                  <a:moveTo>
                    <a:pt x="0" y="1"/>
                  </a:moveTo>
                  <a:lnTo>
                    <a:pt x="786955" y="1"/>
                  </a:lnTo>
                  <a:cubicBezTo>
                    <a:pt x="786955" y="505010"/>
                    <a:pt x="1196346" y="914401"/>
                    <a:pt x="1701355" y="914401"/>
                  </a:cubicBezTo>
                  <a:cubicBezTo>
                    <a:pt x="2206364" y="914401"/>
                    <a:pt x="2615755" y="505010"/>
                    <a:pt x="2615755" y="1"/>
                  </a:cubicBezTo>
                  <a:lnTo>
                    <a:pt x="3317733" y="1"/>
                  </a:lnTo>
                  <a:lnTo>
                    <a:pt x="3309835" y="21579"/>
                  </a:lnTo>
                  <a:cubicBezTo>
                    <a:pt x="3037829" y="664674"/>
                    <a:pt x="2401044" y="1115915"/>
                    <a:pt x="1658866" y="1115915"/>
                  </a:cubicBezTo>
                  <a:cubicBezTo>
                    <a:pt x="916689" y="1115915"/>
                    <a:pt x="279904" y="664674"/>
                    <a:pt x="7898" y="21579"/>
                  </a:cubicBezTo>
                  <a:close/>
                  <a:moveTo>
                    <a:pt x="786955" y="0"/>
                  </a:moveTo>
                  <a:lnTo>
                    <a:pt x="2615755" y="0"/>
                  </a:lnTo>
                  <a:cubicBezTo>
                    <a:pt x="2615755" y="505009"/>
                    <a:pt x="2206364" y="914400"/>
                    <a:pt x="1701355" y="914400"/>
                  </a:cubicBezTo>
                  <a:cubicBezTo>
                    <a:pt x="1196346" y="914400"/>
                    <a:pt x="786955" y="505009"/>
                    <a:pt x="78695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pic>
        <p:nvPicPr>
          <p:cNvPr id="11" name="Picture 10" descr="Logo&#10;&#10;Description automatically generated">
            <a:extLst>
              <a:ext uri="{FF2B5EF4-FFF2-40B4-BE49-F238E27FC236}">
                <a16:creationId xmlns:a16="http://schemas.microsoft.com/office/drawing/2014/main" id="{459FF8F8-0CD8-C84F-B326-7132632C11E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47263" y="6034088"/>
            <a:ext cx="18288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Placeholder 1"/>
          <p:cNvSpPr>
            <a:spLocks noGrp="1"/>
          </p:cNvSpPr>
          <p:nvPr>
            <p:ph type="title"/>
          </p:nvPr>
        </p:nvSpPr>
        <p:spPr>
          <a:xfrm>
            <a:off x="422031" y="290147"/>
            <a:ext cx="11394831" cy="975945"/>
          </a:xfrm>
          <a:prstGeom prst="rect">
            <a:avLst/>
          </a:prstGeom>
        </p:spPr>
        <p:txBody>
          <a:bodyPr rtlCol="0">
            <a:noAutofit/>
          </a:bodyPr>
          <a:lstStyle>
            <a:lvl1pPr>
              <a:defRPr>
                <a:solidFill>
                  <a:schemeClr val="bg1"/>
                </a:solidFill>
              </a:defRPr>
            </a:lvl1pPr>
          </a:lstStyle>
          <a:p>
            <a:r>
              <a:rPr lang="en-US"/>
              <a:t>Click to edit Master title style</a:t>
            </a:r>
            <a:endParaRPr lang="id-ID"/>
          </a:p>
        </p:txBody>
      </p:sp>
      <p:sp>
        <p:nvSpPr>
          <p:cNvPr id="10" name="Text Placeholder 2"/>
          <p:cNvSpPr>
            <a:spLocks noGrp="1"/>
          </p:cNvSpPr>
          <p:nvPr>
            <p:ph idx="1"/>
          </p:nvPr>
        </p:nvSpPr>
        <p:spPr>
          <a:xfrm>
            <a:off x="422031" y="1441938"/>
            <a:ext cx="5342665" cy="4735025"/>
          </a:xfrm>
          <a:prstGeom prst="rect">
            <a:avLst/>
          </a:prstGeom>
        </p:spPr>
        <p:txBody>
          <a:bodyPr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14" name="Text Placeholder 2"/>
          <p:cNvSpPr>
            <a:spLocks noGrp="1"/>
          </p:cNvSpPr>
          <p:nvPr>
            <p:ph idx="12"/>
          </p:nvPr>
        </p:nvSpPr>
        <p:spPr>
          <a:xfrm>
            <a:off x="5915057" y="1435312"/>
            <a:ext cx="5342665" cy="4735025"/>
          </a:xfrm>
          <a:prstGeom prst="rect">
            <a:avLst/>
          </a:prstGeom>
        </p:spPr>
        <p:txBody>
          <a:bodyPr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12" name="Footer Placeholder 1">
            <a:extLst>
              <a:ext uri="{FF2B5EF4-FFF2-40B4-BE49-F238E27FC236}">
                <a16:creationId xmlns:a16="http://schemas.microsoft.com/office/drawing/2014/main" id="{CEE065F6-DA8B-B24C-904C-3A35EE23779A}"/>
              </a:ext>
            </a:extLst>
          </p:cNvPr>
          <p:cNvSpPr>
            <a:spLocks noGrp="1"/>
          </p:cNvSpPr>
          <p:nvPr>
            <p:ph type="ftr" sz="quarter" idx="13"/>
          </p:nvPr>
        </p:nvSpPr>
        <p:spPr/>
        <p:txBody>
          <a:bodyPr/>
          <a:lstStyle>
            <a:lvl1pPr>
              <a:defRPr/>
            </a:lvl1pPr>
          </a:lstStyle>
          <a:p>
            <a:pPr>
              <a:defRPr/>
            </a:pPr>
            <a:r>
              <a:rPr lang="en-US"/>
              <a:t>PRESENTATION TITLE  |  DATE</a:t>
            </a:r>
          </a:p>
        </p:txBody>
      </p:sp>
      <p:sp>
        <p:nvSpPr>
          <p:cNvPr id="13" name="Slide Number Placeholder 2">
            <a:extLst>
              <a:ext uri="{FF2B5EF4-FFF2-40B4-BE49-F238E27FC236}">
                <a16:creationId xmlns:a16="http://schemas.microsoft.com/office/drawing/2014/main" id="{E8DE8EF8-1C3A-6742-81E5-278E572470DC}"/>
              </a:ext>
            </a:extLst>
          </p:cNvPr>
          <p:cNvSpPr>
            <a:spLocks noGrp="1"/>
          </p:cNvSpPr>
          <p:nvPr>
            <p:ph type="sldNum" sz="quarter" idx="14"/>
          </p:nvPr>
        </p:nvSpPr>
        <p:spPr/>
        <p:txBody>
          <a:bodyPr/>
          <a:lstStyle>
            <a:lvl1pPr>
              <a:defRPr/>
            </a:lvl1pPr>
          </a:lstStyle>
          <a:p>
            <a:pPr>
              <a:defRPr/>
            </a:pPr>
            <a:fld id="{194041F0-FB76-A24A-A806-621D863AF5BC}" type="slidenum">
              <a:rPr lang="en-US"/>
              <a:pPr>
                <a:defRPr/>
              </a:pPr>
              <a:t>‹#›</a:t>
            </a:fld>
            <a:endParaRPr lang="en-US"/>
          </a:p>
        </p:txBody>
      </p:sp>
    </p:spTree>
    <p:extLst>
      <p:ext uri="{BB962C8B-B14F-4D97-AF65-F5344CB8AC3E}">
        <p14:creationId xmlns:p14="http://schemas.microsoft.com/office/powerpoint/2010/main" val="4128427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Normal Center">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0B5360B-DF94-AE4B-A111-CD0A246EE4C3}"/>
              </a:ext>
            </a:extLst>
          </p:cNvPr>
          <p:cNvCxnSpPr>
            <a:cxnSpLocks/>
          </p:cNvCxnSpPr>
          <p:nvPr userDrawn="1"/>
        </p:nvCxnSpPr>
        <p:spPr>
          <a:xfrm>
            <a:off x="0" y="19050"/>
            <a:ext cx="12192000" cy="0"/>
          </a:xfrm>
          <a:prstGeom prst="line">
            <a:avLst/>
          </a:prstGeom>
          <a:ln w="57150">
            <a:gradFill>
              <a:gsLst>
                <a:gs pos="10000">
                  <a:schemeClr val="accent1"/>
                </a:gs>
                <a:gs pos="34000">
                  <a:schemeClr val="accent2">
                    <a:alpha val="85000"/>
                  </a:schemeClr>
                </a:gs>
                <a:gs pos="56000">
                  <a:schemeClr val="accent3">
                    <a:alpha val="65000"/>
                  </a:schemeClr>
                </a:gs>
                <a:gs pos="78000">
                  <a:schemeClr val="accent5">
                    <a:alpha val="37000"/>
                  </a:schemeClr>
                </a:gs>
                <a:gs pos="95000">
                  <a:schemeClr val="accent5">
                    <a:alpha val="7000"/>
                  </a:schemeClr>
                </a:gs>
              </a:gsLst>
              <a:lin ang="0" scaled="0"/>
            </a:gradFill>
          </a:ln>
        </p:spPr>
        <p:style>
          <a:lnRef idx="1">
            <a:schemeClr val="accent1"/>
          </a:lnRef>
          <a:fillRef idx="0">
            <a:schemeClr val="accent1"/>
          </a:fillRef>
          <a:effectRef idx="0">
            <a:schemeClr val="accent1"/>
          </a:effectRef>
          <a:fontRef idx="minor">
            <a:schemeClr val="tx1"/>
          </a:fontRef>
        </p:style>
      </p:cxnSp>
      <p:pic>
        <p:nvPicPr>
          <p:cNvPr id="4" name="Picture 7" descr="Logo&#10;&#10;Description automatically generated">
            <a:extLst>
              <a:ext uri="{FF2B5EF4-FFF2-40B4-BE49-F238E27FC236}">
                <a16:creationId xmlns:a16="http://schemas.microsoft.com/office/drawing/2014/main" id="{04CF41EF-E1C4-244B-BF02-FFCB165CCA9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47263" y="6034088"/>
            <a:ext cx="18288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Placeholder 1"/>
          <p:cNvSpPr>
            <a:spLocks noGrp="1"/>
          </p:cNvSpPr>
          <p:nvPr>
            <p:ph type="title"/>
          </p:nvPr>
        </p:nvSpPr>
        <p:spPr>
          <a:xfrm>
            <a:off x="422031" y="290147"/>
            <a:ext cx="11394831" cy="975945"/>
          </a:xfrm>
          <a:prstGeom prst="rect">
            <a:avLst/>
          </a:prstGeom>
        </p:spPr>
        <p:txBody>
          <a:bodyPr rtlCol="0">
            <a:normAutofit/>
          </a:bodyPr>
          <a:lstStyle/>
          <a:p>
            <a:r>
              <a:rPr lang="en-US"/>
              <a:t>Click to edit Master title style</a:t>
            </a:r>
            <a:endParaRPr lang="id-ID"/>
          </a:p>
        </p:txBody>
      </p:sp>
    </p:spTree>
    <p:extLst>
      <p:ext uri="{BB962C8B-B14F-4D97-AF65-F5344CB8AC3E}">
        <p14:creationId xmlns:p14="http://schemas.microsoft.com/office/powerpoint/2010/main" val="359416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Normal Center">
    <p:spTree>
      <p:nvGrpSpPr>
        <p:cNvPr id="1" name=""/>
        <p:cNvGrpSpPr/>
        <p:nvPr/>
      </p:nvGrpSpPr>
      <p:grpSpPr>
        <a:xfrm>
          <a:off x="0" y="0"/>
          <a:ext cx="0" cy="0"/>
          <a:chOff x="0" y="0"/>
          <a:chExt cx="0" cy="0"/>
        </a:xfrm>
      </p:grpSpPr>
      <p:pic>
        <p:nvPicPr>
          <p:cNvPr id="8" name="Picture 6" descr="Logo&#10;&#10;Description automatically generated">
            <a:extLst>
              <a:ext uri="{FF2B5EF4-FFF2-40B4-BE49-F238E27FC236}">
                <a16:creationId xmlns:a16="http://schemas.microsoft.com/office/drawing/2014/main" id="{9992D2D5-80D9-0649-85C1-464DDE86B41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47263" y="6034088"/>
            <a:ext cx="18288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7"/>
          <p:cNvSpPr>
            <a:spLocks noGrp="1"/>
          </p:cNvSpPr>
          <p:nvPr>
            <p:ph type="body" sz="quarter" idx="10"/>
          </p:nvPr>
        </p:nvSpPr>
        <p:spPr>
          <a:xfrm>
            <a:off x="422031" y="1329182"/>
            <a:ext cx="11394831" cy="436908"/>
          </a:xfrm>
        </p:spPr>
        <p:txBody>
          <a:bodyPr>
            <a:noAutofit/>
          </a:bodyPr>
          <a:lstStyle>
            <a:lvl1pPr marL="0" indent="0" algn="l">
              <a:buNone/>
              <a:defRPr sz="1800">
                <a:solidFill>
                  <a:schemeClr val="tx1"/>
                </a:solidFill>
                <a:latin typeface="+mn-lt"/>
              </a:defRPr>
            </a:lvl1pPr>
          </a:lstStyle>
          <a:p>
            <a:pPr lvl="0"/>
            <a:r>
              <a:rPr lang="en-US"/>
              <a:t>Click to edit Master text styles</a:t>
            </a:r>
          </a:p>
        </p:txBody>
      </p:sp>
      <p:sp>
        <p:nvSpPr>
          <p:cNvPr id="7" name="Title Placeholder 1"/>
          <p:cNvSpPr>
            <a:spLocks noGrp="1"/>
          </p:cNvSpPr>
          <p:nvPr>
            <p:ph type="title"/>
          </p:nvPr>
        </p:nvSpPr>
        <p:spPr>
          <a:xfrm>
            <a:off x="422031" y="290147"/>
            <a:ext cx="11394831" cy="975945"/>
          </a:xfrm>
          <a:prstGeom prst="rect">
            <a:avLst/>
          </a:prstGeom>
        </p:spPr>
        <p:txBody>
          <a:bodyPr rtlCol="0">
            <a:noAutofit/>
          </a:bodyPr>
          <a:lstStyle/>
          <a:p>
            <a:r>
              <a:rPr lang="en-US"/>
              <a:t>Click to edit Master title style</a:t>
            </a:r>
            <a:endParaRPr lang="id-ID"/>
          </a:p>
        </p:txBody>
      </p:sp>
      <p:sp>
        <p:nvSpPr>
          <p:cNvPr id="6" name="Text Placeholder 2"/>
          <p:cNvSpPr>
            <a:spLocks noGrp="1"/>
          </p:cNvSpPr>
          <p:nvPr>
            <p:ph idx="1"/>
          </p:nvPr>
        </p:nvSpPr>
        <p:spPr>
          <a:xfrm>
            <a:off x="422031" y="1829179"/>
            <a:ext cx="11394831" cy="4347784"/>
          </a:xfrm>
          <a:prstGeom prst="rect">
            <a:avLst/>
          </a:prstGeom>
        </p:spPr>
        <p:txBody>
          <a:bodyPr rtlCol="0">
            <a:noAutofit/>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9" name="Footer Placeholder 1">
            <a:extLst>
              <a:ext uri="{FF2B5EF4-FFF2-40B4-BE49-F238E27FC236}">
                <a16:creationId xmlns:a16="http://schemas.microsoft.com/office/drawing/2014/main" id="{7CF68319-CC3B-0042-8FDA-BC42D213C903}"/>
              </a:ext>
            </a:extLst>
          </p:cNvPr>
          <p:cNvSpPr>
            <a:spLocks noGrp="1"/>
          </p:cNvSpPr>
          <p:nvPr>
            <p:ph type="ftr" sz="quarter" idx="11"/>
          </p:nvPr>
        </p:nvSpPr>
        <p:spPr/>
        <p:txBody>
          <a:bodyPr/>
          <a:lstStyle>
            <a:lvl1pPr>
              <a:defRPr/>
            </a:lvl1pPr>
          </a:lstStyle>
          <a:p>
            <a:pPr>
              <a:defRPr/>
            </a:pPr>
            <a:r>
              <a:rPr lang="en-US"/>
              <a:t>PRESENTATION TITLE  |  DATE</a:t>
            </a:r>
          </a:p>
        </p:txBody>
      </p:sp>
      <p:sp>
        <p:nvSpPr>
          <p:cNvPr id="10" name="Slide Number Placeholder 2">
            <a:extLst>
              <a:ext uri="{FF2B5EF4-FFF2-40B4-BE49-F238E27FC236}">
                <a16:creationId xmlns:a16="http://schemas.microsoft.com/office/drawing/2014/main" id="{22B858FC-C494-9846-9F55-FAF777E7107A}"/>
              </a:ext>
            </a:extLst>
          </p:cNvPr>
          <p:cNvSpPr>
            <a:spLocks noGrp="1"/>
          </p:cNvSpPr>
          <p:nvPr>
            <p:ph type="sldNum" sz="quarter" idx="12"/>
          </p:nvPr>
        </p:nvSpPr>
        <p:spPr/>
        <p:txBody>
          <a:bodyPr/>
          <a:lstStyle>
            <a:lvl1pPr>
              <a:defRPr/>
            </a:lvl1pPr>
          </a:lstStyle>
          <a:p>
            <a:pPr>
              <a:defRPr/>
            </a:pPr>
            <a:fld id="{16A814E9-10FB-5D4C-82CF-398B4A78A93E}" type="slidenum">
              <a:rPr lang="en-US"/>
              <a:pPr>
                <a:defRPr/>
              </a:pPr>
              <a:t>‹#›</a:t>
            </a:fld>
            <a:endParaRPr lang="en-US"/>
          </a:p>
        </p:txBody>
      </p:sp>
    </p:spTree>
    <p:extLst>
      <p:ext uri="{BB962C8B-B14F-4D97-AF65-F5344CB8AC3E}">
        <p14:creationId xmlns:p14="http://schemas.microsoft.com/office/powerpoint/2010/main" val="2817067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2.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3" descr="A close up of a leaf&#10;&#10;Description automatically generated with medium confidence">
            <a:extLst>
              <a:ext uri="{FF2B5EF4-FFF2-40B4-BE49-F238E27FC236}">
                <a16:creationId xmlns:a16="http://schemas.microsoft.com/office/drawing/2014/main" id="{A53AA337-F118-5D4C-AFF8-2EAFB6ACE1BE}"/>
              </a:ext>
            </a:extLst>
          </p:cNvPr>
          <p:cNvPicPr>
            <a:picLocks noChangeAspect="1" noChangeArrowheads="1"/>
          </p:cNvPicPr>
          <p:nvPr userDrawn="1"/>
        </p:nvPicPr>
        <p:blipFill>
          <a:blip r:embed="rId32">
            <a:extLst>
              <a:ext uri="{28A0092B-C50C-407E-A947-70E740481C1C}">
                <a14:useLocalDpi xmlns:a14="http://schemas.microsoft.com/office/drawing/2010/main" val="0"/>
              </a:ext>
            </a:extLst>
          </a:blip>
          <a:srcRect t="2934" r="37256"/>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a:extLst>
              <a:ext uri="{FF2B5EF4-FFF2-40B4-BE49-F238E27FC236}">
                <a16:creationId xmlns:a16="http://schemas.microsoft.com/office/drawing/2014/main" id="{B5864367-E46E-344F-8448-B7DE20E6CC17}"/>
              </a:ext>
            </a:extLst>
          </p:cNvPr>
          <p:cNvSpPr>
            <a:spLocks noGrp="1" noChangeArrowheads="1"/>
          </p:cNvSpPr>
          <p:nvPr>
            <p:ph type="title"/>
          </p:nvPr>
        </p:nvSpPr>
        <p:spPr bwMode="auto">
          <a:xfrm>
            <a:off x="422275" y="290513"/>
            <a:ext cx="11395075"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id-ID" altLang="en-US"/>
          </a:p>
        </p:txBody>
      </p:sp>
      <p:sp>
        <p:nvSpPr>
          <p:cNvPr id="1028" name="Text Placeholder 2">
            <a:extLst>
              <a:ext uri="{FF2B5EF4-FFF2-40B4-BE49-F238E27FC236}">
                <a16:creationId xmlns:a16="http://schemas.microsoft.com/office/drawing/2014/main" id="{3D7A78CC-C400-6748-A2C5-F49B5657152A}"/>
              </a:ext>
            </a:extLst>
          </p:cNvPr>
          <p:cNvSpPr>
            <a:spLocks noGrp="1" noChangeArrowheads="1"/>
          </p:cNvSpPr>
          <p:nvPr>
            <p:ph type="body" idx="1"/>
          </p:nvPr>
        </p:nvSpPr>
        <p:spPr bwMode="auto">
          <a:xfrm>
            <a:off x="422275" y="1441450"/>
            <a:ext cx="11395075" cy="473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id-ID" altLang="en-US"/>
          </a:p>
        </p:txBody>
      </p:sp>
      <p:sp>
        <p:nvSpPr>
          <p:cNvPr id="5" name="Footer Placeholder 4">
            <a:extLst>
              <a:ext uri="{FF2B5EF4-FFF2-40B4-BE49-F238E27FC236}">
                <a16:creationId xmlns:a16="http://schemas.microsoft.com/office/drawing/2014/main" id="{50B3B987-A2E8-A04E-8EB8-DBCDD24528F7}"/>
              </a:ext>
            </a:extLst>
          </p:cNvPr>
          <p:cNvSpPr>
            <a:spLocks noGrp="1"/>
          </p:cNvSpPr>
          <p:nvPr>
            <p:ph type="ftr" sz="quarter" idx="3"/>
          </p:nvPr>
        </p:nvSpPr>
        <p:spPr>
          <a:xfrm>
            <a:off x="1154113" y="6470650"/>
            <a:ext cx="3432175" cy="250825"/>
          </a:xfrm>
          <a:prstGeom prst="rect">
            <a:avLst/>
          </a:prstGeom>
        </p:spPr>
        <p:txBody>
          <a:bodyPr vert="horz" lIns="91440" tIns="45720" rIns="91440" bIns="45720" rtlCol="0" anchor="ctr"/>
          <a:lstStyle>
            <a:lvl1pPr algn="l" eaLnBrk="1" fontAlgn="auto" hangingPunct="1">
              <a:spcBef>
                <a:spcPts val="0"/>
              </a:spcBef>
              <a:spcAft>
                <a:spcPts val="0"/>
              </a:spcAft>
              <a:defRPr sz="1050" dirty="0">
                <a:solidFill>
                  <a:schemeClr val="tx1">
                    <a:tint val="75000"/>
                  </a:schemeClr>
                </a:solidFill>
                <a:latin typeface="+mn-lt"/>
              </a:defRPr>
            </a:lvl1pPr>
          </a:lstStyle>
          <a:p>
            <a:pPr>
              <a:defRPr/>
            </a:pPr>
            <a:r>
              <a:rPr lang="en-US"/>
              <a:t>PRESENTATION TITLE  |  DATE</a:t>
            </a:r>
          </a:p>
        </p:txBody>
      </p:sp>
      <p:sp>
        <p:nvSpPr>
          <p:cNvPr id="6" name="Slide Number Placeholder 5">
            <a:extLst>
              <a:ext uri="{FF2B5EF4-FFF2-40B4-BE49-F238E27FC236}">
                <a16:creationId xmlns:a16="http://schemas.microsoft.com/office/drawing/2014/main" id="{ED69B395-F33D-C343-9EFA-0CD1B1340FAE}"/>
              </a:ext>
            </a:extLst>
          </p:cNvPr>
          <p:cNvSpPr>
            <a:spLocks noGrp="1"/>
          </p:cNvSpPr>
          <p:nvPr>
            <p:ph type="sldNum" sz="quarter" idx="4"/>
          </p:nvPr>
        </p:nvSpPr>
        <p:spPr>
          <a:xfrm>
            <a:off x="422275" y="6470650"/>
            <a:ext cx="692150" cy="2508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795EC7CF-D9AE-5343-A483-E7634256661D}" type="slidenum">
              <a:rPr lang="en-US"/>
              <a:pPr>
                <a:defRPr/>
              </a:pPr>
              <a:t>‹#›</a:t>
            </a:fld>
            <a:endParaRPr lang="en-US"/>
          </a:p>
        </p:txBody>
      </p:sp>
    </p:spTree>
    <p:extLst>
      <p:ext uri="{BB962C8B-B14F-4D97-AF65-F5344CB8AC3E}">
        <p14:creationId xmlns:p14="http://schemas.microsoft.com/office/powerpoint/2010/main" val="41118386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Lst>
  <p:hf hdr="0" dt="0"/>
  <p:txStyles>
    <p:titleStyle>
      <a:lvl1pPr algn="l" rtl="0" fontAlgn="base">
        <a:lnSpc>
          <a:spcPct val="90000"/>
        </a:lnSpc>
        <a:spcBef>
          <a:spcPct val="0"/>
        </a:spcBef>
        <a:spcAft>
          <a:spcPct val="0"/>
        </a:spcAft>
        <a:defRPr sz="3600" kern="1200">
          <a:solidFill>
            <a:srgbClr val="256040"/>
          </a:solidFill>
          <a:latin typeface="Palatino" pitchFamily="2" charset="77"/>
          <a:ea typeface="Palatino" pitchFamily="2" charset="77"/>
          <a:cs typeface="Palatino" pitchFamily="2" charset="77"/>
        </a:defRPr>
      </a:lvl1pPr>
      <a:lvl2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2pPr>
      <a:lvl3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3pPr>
      <a:lvl4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4pPr>
      <a:lvl5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5pPr>
      <a:lvl6pPr marL="4572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6pPr>
      <a:lvl7pPr marL="9144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7pPr>
      <a:lvl8pPr marL="13716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8pPr>
      <a:lvl9pPr marL="18288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9pPr>
    </p:titleStyle>
    <p:bodyStyle>
      <a:lvl1pPr marL="228600" indent="-228600" algn="l" rtl="0" fontAlgn="base">
        <a:spcBef>
          <a:spcPts val="1000"/>
        </a:spcBef>
        <a:spcAft>
          <a:spcPct val="0"/>
        </a:spcAft>
        <a:buClr>
          <a:schemeClr val="accent1"/>
        </a:buClr>
        <a:buFont typeface="Arial" panose="020B0604020202020204" pitchFamily="34" charset="0"/>
        <a:buChar char="•"/>
        <a:defRPr sz="2400" kern="1200">
          <a:solidFill>
            <a:schemeClr val="tx1"/>
          </a:solidFill>
          <a:latin typeface="+mn-lt"/>
          <a:ea typeface="+mn-ea"/>
          <a:cs typeface="+mn-cs"/>
        </a:defRPr>
      </a:lvl1pPr>
      <a:lvl2pPr marL="750888" indent="-293688" algn="l" rtl="0" fontAlgn="base">
        <a:spcBef>
          <a:spcPts val="500"/>
        </a:spcBef>
        <a:spcAft>
          <a:spcPct val="0"/>
        </a:spcAft>
        <a:buClr>
          <a:schemeClr val="accent1"/>
        </a:buClr>
        <a:buSzPct val="90000"/>
        <a:buFont typeface="System Font Regular"/>
        <a:buChar char="—"/>
        <a:defRPr sz="2000" kern="1200">
          <a:solidFill>
            <a:schemeClr val="tx1"/>
          </a:solidFill>
          <a:latin typeface="+mn-lt"/>
          <a:ea typeface="+mn-ea"/>
          <a:cs typeface="+mn-cs"/>
        </a:defRPr>
      </a:lvl2pPr>
      <a:lvl3pPr marL="1143000" indent="-228600" algn="l" rtl="0" fontAlgn="base">
        <a:spcBef>
          <a:spcPts val="500"/>
        </a:spcBef>
        <a:spcAft>
          <a:spcPct val="0"/>
        </a:spcAft>
        <a:buClr>
          <a:schemeClr val="accent1"/>
        </a:buClr>
        <a:buFont typeface="Arial" panose="020B0604020202020204" pitchFamily="34" charset="0"/>
        <a:buChar char="•"/>
        <a:defRPr kern="1200">
          <a:solidFill>
            <a:schemeClr val="tx1"/>
          </a:solidFill>
          <a:latin typeface="+mn-lt"/>
          <a:ea typeface="+mn-ea"/>
          <a:cs typeface="+mn-cs"/>
        </a:defRPr>
      </a:lvl3pPr>
      <a:lvl4pPr marL="16002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60B4CD-95A9-9923-2E9B-5491612CE2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334E8D-44EB-8409-FEC1-8DF0066743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307C6B-AD8C-2EF9-54E7-BF30FD01C0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2A434E-0105-40E9-8B02-8ADE0764C581}" type="datetimeFigureOut">
              <a:rPr lang="en-US" smtClean="0"/>
              <a:t>11/7/2022</a:t>
            </a:fld>
            <a:endParaRPr lang="en-US"/>
          </a:p>
        </p:txBody>
      </p:sp>
      <p:sp>
        <p:nvSpPr>
          <p:cNvPr id="5" name="Footer Placeholder 4">
            <a:extLst>
              <a:ext uri="{FF2B5EF4-FFF2-40B4-BE49-F238E27FC236}">
                <a16:creationId xmlns:a16="http://schemas.microsoft.com/office/drawing/2014/main" id="{FFCC068D-D940-A7D6-0F58-759787A054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AB97577-20AF-AADC-4EA2-FABA318E05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C52574-9C5D-4CF1-AC9F-CC1FEF7C2C82}" type="slidenum">
              <a:rPr lang="en-US" smtClean="0"/>
              <a:t>‹#›</a:t>
            </a:fld>
            <a:endParaRPr lang="en-US"/>
          </a:p>
        </p:txBody>
      </p:sp>
    </p:spTree>
    <p:extLst>
      <p:ext uri="{BB962C8B-B14F-4D97-AF65-F5344CB8AC3E}">
        <p14:creationId xmlns:p14="http://schemas.microsoft.com/office/powerpoint/2010/main" val="2495920925"/>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30.xml"/><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30.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30.xml"/><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hyperlink" Target="http://dx.doi.org/10.1111/epi.16093" TargetMode="External"/><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7AFF9-583E-1949-A692-54F65BFF0A9A}"/>
              </a:ext>
            </a:extLst>
          </p:cNvPr>
          <p:cNvSpPr>
            <a:spLocks noGrp="1"/>
          </p:cNvSpPr>
          <p:nvPr>
            <p:ph type="ctrTitle"/>
          </p:nvPr>
        </p:nvSpPr>
        <p:spPr>
          <a:xfrm>
            <a:off x="337988" y="555171"/>
            <a:ext cx="9144000" cy="2387600"/>
          </a:xfrm>
        </p:spPr>
        <p:txBody>
          <a:bodyPr>
            <a:normAutofit/>
          </a:bodyPr>
          <a:lstStyle/>
          <a:p>
            <a:r>
              <a:rPr lang="en-US" sz="8000" b="0" dirty="0">
                <a:latin typeface="Bookman Old Style" panose="02050604050505020204" pitchFamily="18" charset="0"/>
              </a:rPr>
              <a:t>Medical</a:t>
            </a:r>
            <a:r>
              <a:rPr lang="en-US" sz="8000" b="0" dirty="0">
                <a:latin typeface="AvenirNext LT Pro Medium" panose="020B0504020202020204" pitchFamily="34" charset="77"/>
              </a:rPr>
              <a:t> Cannabis</a:t>
            </a:r>
            <a:br>
              <a:rPr lang="en-US" b="0" dirty="0">
                <a:latin typeface="AvenirNext LT Pro Medium" panose="020B0504020202020204" pitchFamily="34" charset="77"/>
              </a:rPr>
            </a:br>
            <a:r>
              <a:rPr lang="en-US" b="0" dirty="0">
                <a:latin typeface="AvenirNext LT Pro Medium" panose="020B0504020202020204" pitchFamily="34" charset="77"/>
              </a:rPr>
              <a:t> </a:t>
            </a:r>
            <a:endParaRPr lang="en-US" sz="4900" b="0" dirty="0">
              <a:latin typeface="Cambria" panose="02040503050406030204" pitchFamily="18" charset="0"/>
              <a:ea typeface="Cambria" panose="02040503050406030204" pitchFamily="18" charset="0"/>
            </a:endParaRPr>
          </a:p>
        </p:txBody>
      </p:sp>
      <p:sp>
        <p:nvSpPr>
          <p:cNvPr id="3" name="Subtitle 2">
            <a:extLst>
              <a:ext uri="{FF2B5EF4-FFF2-40B4-BE49-F238E27FC236}">
                <a16:creationId xmlns:a16="http://schemas.microsoft.com/office/drawing/2014/main" id="{7421699A-89BB-0A4E-8222-CF1CBE292097}"/>
              </a:ext>
            </a:extLst>
          </p:cNvPr>
          <p:cNvSpPr>
            <a:spLocks noGrp="1"/>
          </p:cNvSpPr>
          <p:nvPr>
            <p:ph type="subTitle" idx="1"/>
          </p:nvPr>
        </p:nvSpPr>
        <p:spPr>
          <a:xfrm>
            <a:off x="4055551" y="4598882"/>
            <a:ext cx="7415214" cy="752186"/>
          </a:xfrm>
        </p:spPr>
        <p:txBody>
          <a:bodyPr/>
          <a:lstStyle/>
          <a:p>
            <a:r>
              <a:rPr lang="en-US" sz="4000" b="1" i="1" dirty="0">
                <a:solidFill>
                  <a:schemeClr val="bg1"/>
                </a:solidFill>
                <a:latin typeface="Cambria" panose="02040503050406030204" pitchFamily="18" charset="0"/>
                <a:ea typeface="Cambria" panose="02040503050406030204" pitchFamily="18" charset="0"/>
              </a:rPr>
              <a:t>Dr. William Troutt N.D. </a:t>
            </a:r>
            <a:endParaRPr lang="en-US" sz="4000" i="1" dirty="0">
              <a:solidFill>
                <a:schemeClr val="bg1"/>
              </a:solidFill>
              <a:latin typeface="Cambria" panose="02040503050406030204" pitchFamily="18" charset="0"/>
              <a:ea typeface="Cambria" panose="02040503050406030204" pitchFamily="18" charset="0"/>
            </a:endParaRPr>
          </a:p>
          <a:p>
            <a:r>
              <a:rPr lang="en-US" sz="2800" b="1" i="1" dirty="0">
                <a:latin typeface="Cambria" panose="02040503050406030204" pitchFamily="18" charset="0"/>
                <a:ea typeface="Cambria" panose="02040503050406030204" pitchFamily="18" charset="0"/>
              </a:rPr>
              <a:t>Trulieve Lead Medical Director</a:t>
            </a:r>
            <a:endParaRPr lang="en-US" sz="2800" dirty="0">
              <a:latin typeface="Cambria" panose="02040503050406030204" pitchFamily="18" charset="0"/>
              <a:ea typeface="Cambria" panose="02040503050406030204" pitchFamily="18" charset="0"/>
            </a:endParaRPr>
          </a:p>
          <a:p>
            <a:endParaRPr lang="en-US" dirty="0"/>
          </a:p>
        </p:txBody>
      </p:sp>
      <p:sp>
        <p:nvSpPr>
          <p:cNvPr id="4" name="Rectangle 3">
            <a:extLst>
              <a:ext uri="{FF2B5EF4-FFF2-40B4-BE49-F238E27FC236}">
                <a16:creationId xmlns:a16="http://schemas.microsoft.com/office/drawing/2014/main" id="{7FAD0B35-1BEE-884B-A3ED-AD29272B7646}"/>
              </a:ext>
            </a:extLst>
          </p:cNvPr>
          <p:cNvSpPr/>
          <p:nvPr/>
        </p:nvSpPr>
        <p:spPr>
          <a:xfrm>
            <a:off x="9632731" y="5864772"/>
            <a:ext cx="2317531" cy="8828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2592827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5" descr="Chart, diagram&#10;&#10;Description automatically generated">
            <a:extLst>
              <a:ext uri="{FF2B5EF4-FFF2-40B4-BE49-F238E27FC236}">
                <a16:creationId xmlns:a16="http://schemas.microsoft.com/office/drawing/2014/main" id="{232538AA-6FFB-4976-3AC0-CDC80509AE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1783" y="2118999"/>
            <a:ext cx="5929910" cy="4676032"/>
          </a:xfrm>
          <a:prstGeom prst="rect">
            <a:avLst/>
          </a:prstGeom>
          <a:noFill/>
        </p:spPr>
      </p:pic>
      <p:sp>
        <p:nvSpPr>
          <p:cNvPr id="111620" name="Content Placeholder 23">
            <a:extLst>
              <a:ext uri="{FF2B5EF4-FFF2-40B4-BE49-F238E27FC236}">
                <a16:creationId xmlns:a16="http://schemas.microsoft.com/office/drawing/2014/main" id="{91F0FA18-DC97-E74A-937C-414E59B169AF}"/>
              </a:ext>
            </a:extLst>
          </p:cNvPr>
          <p:cNvSpPr>
            <a:spLocks noGrp="1" noChangeArrowheads="1"/>
          </p:cNvSpPr>
          <p:nvPr>
            <p:ph sz="quarter" idx="15"/>
          </p:nvPr>
        </p:nvSpPr>
        <p:spPr>
          <a:xfrm>
            <a:off x="367014" y="1422427"/>
            <a:ext cx="5406887" cy="4273343"/>
          </a:xfrm>
        </p:spPr>
        <p:txBody>
          <a:bodyPr wrap="square" anchor="t">
            <a:normAutofit fontScale="85000" lnSpcReduction="20000"/>
          </a:bodyPr>
          <a:lstStyle/>
          <a:p>
            <a:pPr>
              <a:lnSpc>
                <a:spcPct val="90000"/>
              </a:lnSpc>
            </a:pPr>
            <a:r>
              <a:rPr lang="en-US" altLang="en-US" sz="3300" b="1" dirty="0"/>
              <a:t>THCA</a:t>
            </a:r>
          </a:p>
          <a:p>
            <a:pPr marL="0" indent="0">
              <a:lnSpc>
                <a:spcPct val="90000"/>
              </a:lnSpc>
              <a:buNone/>
            </a:pPr>
            <a:r>
              <a:rPr lang="en-US" altLang="en-US" sz="2800" dirty="0"/>
              <a:t>   </a:t>
            </a:r>
            <a:r>
              <a:rPr lang="en-US" altLang="en-US" sz="2800" i="1" dirty="0"/>
              <a:t>Tetrahydrocannabinolic Acid</a:t>
            </a:r>
          </a:p>
          <a:p>
            <a:pPr lvl="1">
              <a:lnSpc>
                <a:spcPct val="90000"/>
              </a:lnSpc>
            </a:pPr>
            <a:endParaRPr lang="en-US" altLang="en-US" sz="1700" i="1" dirty="0"/>
          </a:p>
          <a:p>
            <a:pPr lvl="1">
              <a:lnSpc>
                <a:spcPct val="90000"/>
              </a:lnSpc>
            </a:pPr>
            <a:r>
              <a:rPr lang="en-US" altLang="en-US" sz="1700" i="1" dirty="0"/>
              <a:t>Non-psychoactive</a:t>
            </a:r>
          </a:p>
          <a:p>
            <a:pPr lvl="1">
              <a:lnSpc>
                <a:spcPct val="90000"/>
              </a:lnSpc>
            </a:pPr>
            <a:r>
              <a:rPr lang="en-US" altLang="en-US" sz="1700" i="1" dirty="0"/>
              <a:t>Heat converts to psychoactive THC</a:t>
            </a:r>
          </a:p>
          <a:p>
            <a:pPr lvl="2">
              <a:lnSpc>
                <a:spcPct val="90000"/>
              </a:lnSpc>
            </a:pPr>
            <a:r>
              <a:rPr lang="en-US" altLang="en-US" sz="1700" i="1" dirty="0"/>
              <a:t>Decarboxylation </a:t>
            </a:r>
          </a:p>
          <a:p>
            <a:pPr lvl="1">
              <a:lnSpc>
                <a:spcPct val="90000"/>
              </a:lnSpc>
            </a:pPr>
            <a:endParaRPr lang="en-US" altLang="en-US" sz="1700" i="1" dirty="0"/>
          </a:p>
          <a:p>
            <a:pPr marL="0" indent="0">
              <a:lnSpc>
                <a:spcPct val="90000"/>
              </a:lnSpc>
              <a:buNone/>
            </a:pPr>
            <a:endParaRPr lang="en-US" altLang="en-US" sz="1700" dirty="0"/>
          </a:p>
          <a:p>
            <a:pPr>
              <a:lnSpc>
                <a:spcPct val="90000"/>
              </a:lnSpc>
            </a:pPr>
            <a:r>
              <a:rPr lang="en-US" altLang="en-US" sz="3300" b="1" dirty="0"/>
              <a:t>CBDA</a:t>
            </a:r>
          </a:p>
          <a:p>
            <a:pPr marL="0" indent="0">
              <a:lnSpc>
                <a:spcPct val="90000"/>
              </a:lnSpc>
              <a:buNone/>
            </a:pPr>
            <a:r>
              <a:rPr lang="en-US" altLang="en-US" sz="3000" dirty="0"/>
              <a:t>   </a:t>
            </a:r>
            <a:r>
              <a:rPr lang="en-US" altLang="en-US" sz="3000" i="1" dirty="0"/>
              <a:t>Cannabidiolic Acid</a:t>
            </a:r>
          </a:p>
          <a:p>
            <a:pPr>
              <a:lnSpc>
                <a:spcPct val="90000"/>
              </a:lnSpc>
            </a:pPr>
            <a:endParaRPr lang="en-US" altLang="en-US" sz="1700" i="1" dirty="0"/>
          </a:p>
          <a:p>
            <a:pPr marL="0" indent="0">
              <a:lnSpc>
                <a:spcPct val="90000"/>
              </a:lnSpc>
              <a:buNone/>
            </a:pPr>
            <a:endParaRPr lang="en-US" altLang="en-US" sz="1700" i="1" dirty="0"/>
          </a:p>
          <a:p>
            <a:pPr>
              <a:lnSpc>
                <a:spcPct val="90000"/>
              </a:lnSpc>
            </a:pPr>
            <a:endParaRPr lang="en-US" altLang="en-US" sz="1700" dirty="0"/>
          </a:p>
          <a:p>
            <a:pPr marL="0" indent="0">
              <a:lnSpc>
                <a:spcPct val="90000"/>
              </a:lnSpc>
              <a:buNone/>
            </a:pPr>
            <a:r>
              <a:rPr lang="en-US" altLang="en-US" sz="1700" b="0" dirty="0"/>
              <a:t> </a:t>
            </a:r>
            <a:endParaRPr lang="en-US" altLang="en-US" sz="1700" dirty="0"/>
          </a:p>
        </p:txBody>
      </p:sp>
      <p:sp>
        <p:nvSpPr>
          <p:cNvPr id="7" name="TextBox 6">
            <a:extLst>
              <a:ext uri="{FF2B5EF4-FFF2-40B4-BE49-F238E27FC236}">
                <a16:creationId xmlns:a16="http://schemas.microsoft.com/office/drawing/2014/main" id="{4F112116-C645-2A3F-FA3F-9B8B6D901B56}"/>
              </a:ext>
            </a:extLst>
          </p:cNvPr>
          <p:cNvSpPr txBox="1"/>
          <p:nvPr/>
        </p:nvSpPr>
        <p:spPr>
          <a:xfrm>
            <a:off x="6778851" y="290147"/>
            <a:ext cx="4856479" cy="923330"/>
          </a:xfrm>
          <a:prstGeom prst="rect">
            <a:avLst/>
          </a:prstGeom>
          <a:noFill/>
        </p:spPr>
        <p:txBody>
          <a:bodyPr wrap="square">
            <a:spAutoFit/>
          </a:bodyPr>
          <a:lstStyle/>
          <a:p>
            <a:r>
              <a:rPr lang="en-US" altLang="en-US" sz="5400" b="1" dirty="0">
                <a:solidFill>
                  <a:schemeClr val="bg2"/>
                </a:solidFill>
              </a:rPr>
              <a:t>Cannabinoids</a:t>
            </a:r>
            <a:endParaRPr lang="en-US" sz="5400" b="1" dirty="0">
              <a:solidFill>
                <a:schemeClr val="bg2"/>
              </a:solidFill>
            </a:endParaRPr>
          </a:p>
        </p:txBody>
      </p:sp>
      <p:sp>
        <p:nvSpPr>
          <p:cNvPr id="8" name="TextBox 7">
            <a:extLst>
              <a:ext uri="{FF2B5EF4-FFF2-40B4-BE49-F238E27FC236}">
                <a16:creationId xmlns:a16="http://schemas.microsoft.com/office/drawing/2014/main" id="{39F527A4-5364-0FB3-C7E9-7D01F4B59DE1}"/>
              </a:ext>
            </a:extLst>
          </p:cNvPr>
          <p:cNvSpPr txBox="1"/>
          <p:nvPr/>
        </p:nvSpPr>
        <p:spPr>
          <a:xfrm>
            <a:off x="162438" y="6206944"/>
            <a:ext cx="5734620" cy="461665"/>
          </a:xfrm>
          <a:prstGeom prst="rect">
            <a:avLst/>
          </a:prstGeom>
          <a:noFill/>
        </p:spPr>
        <p:txBody>
          <a:bodyPr wrap="square" rtlCol="0">
            <a:spAutoFit/>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Izzo AA, Borrelli F, Capasso R, DiMarzo V, Mechoulam R. 2009. Non-psychotropic plant cannabinoids: new therapeutic opportunities from an ancient herb. Trends Pharmacol Sci</a:t>
            </a:r>
            <a:endParaRPr lang="en-US" dirty="0"/>
          </a:p>
        </p:txBody>
      </p:sp>
    </p:spTree>
    <p:extLst>
      <p:ext uri="{BB962C8B-B14F-4D97-AF65-F5344CB8AC3E}">
        <p14:creationId xmlns:p14="http://schemas.microsoft.com/office/powerpoint/2010/main" val="1636675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a:extLst>
              <a:ext uri="{FF2B5EF4-FFF2-40B4-BE49-F238E27FC236}">
                <a16:creationId xmlns:a16="http://schemas.microsoft.com/office/drawing/2014/main" id="{2F2C082B-2087-E549-8BC7-CDD1519342CD}"/>
              </a:ext>
            </a:extLst>
          </p:cNvPr>
          <p:cNvPicPr>
            <a:picLocks noChangeAspect="1"/>
          </p:cNvPicPr>
          <p:nvPr/>
        </p:nvPicPr>
        <p:blipFill>
          <a:blip r:embed="rId2"/>
          <a:stretch>
            <a:fillRect/>
          </a:stretch>
        </p:blipFill>
        <p:spPr>
          <a:xfrm>
            <a:off x="0" y="1685"/>
            <a:ext cx="12192000" cy="6854630"/>
          </a:xfrm>
          <a:prstGeom prst="rect">
            <a:avLst/>
          </a:prstGeom>
        </p:spPr>
      </p:pic>
    </p:spTree>
    <p:extLst>
      <p:ext uri="{BB962C8B-B14F-4D97-AF65-F5344CB8AC3E}">
        <p14:creationId xmlns:p14="http://schemas.microsoft.com/office/powerpoint/2010/main" val="664602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C3D91E12-C9CC-4B90-9266-A571E8216CD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23222" y="775474"/>
            <a:ext cx="2913390" cy="5938176"/>
          </a:xfrm>
        </p:spPr>
      </p:pic>
      <p:sp>
        <p:nvSpPr>
          <p:cNvPr id="2" name="Title 1"/>
          <p:cNvSpPr>
            <a:spLocks noGrp="1"/>
          </p:cNvSpPr>
          <p:nvPr>
            <p:ph type="title"/>
          </p:nvPr>
        </p:nvSpPr>
        <p:spPr>
          <a:xfrm>
            <a:off x="4237998" y="200531"/>
            <a:ext cx="5450706" cy="2589579"/>
          </a:xfrm>
        </p:spPr>
        <p:txBody>
          <a:bodyPr>
            <a:normAutofit/>
          </a:bodyPr>
          <a:lstStyle/>
          <a:p>
            <a:r>
              <a:rPr lang="en-US" sz="6700" dirty="0">
                <a:solidFill>
                  <a:schemeClr val="accent1"/>
                </a:solidFill>
                <a:effectLst/>
                <a:latin typeface="+mn-lt"/>
              </a:rPr>
              <a:t>AMERICAN HISTORY</a:t>
            </a:r>
            <a:r>
              <a:rPr lang="en-US" sz="3600" dirty="0">
                <a:solidFill>
                  <a:schemeClr val="accent1"/>
                </a:solidFill>
              </a:rPr>
              <a:t> </a:t>
            </a:r>
            <a:br>
              <a:rPr lang="en-US" sz="4400" dirty="0"/>
            </a:br>
            <a:endParaRPr lang="en-US" sz="4400" dirty="0"/>
          </a:p>
        </p:txBody>
      </p:sp>
      <p:pic>
        <p:nvPicPr>
          <p:cNvPr id="3" name="Picture 2"/>
          <p:cNvPicPr>
            <a:picLocks noChangeAspect="1"/>
          </p:cNvPicPr>
          <p:nvPr/>
        </p:nvPicPr>
        <p:blipFill>
          <a:blip r:embed="rId4"/>
          <a:stretch>
            <a:fillRect/>
          </a:stretch>
        </p:blipFill>
        <p:spPr>
          <a:xfrm>
            <a:off x="5782441" y="2215166"/>
            <a:ext cx="3340782" cy="4498484"/>
          </a:xfrm>
          <a:prstGeom prst="rect">
            <a:avLst/>
          </a:prstGeom>
        </p:spPr>
      </p:pic>
      <p:pic>
        <p:nvPicPr>
          <p:cNvPr id="8" name="Content Placeholder 3">
            <a:extLst>
              <a:ext uri="{FF2B5EF4-FFF2-40B4-BE49-F238E27FC236}">
                <a16:creationId xmlns:a16="http://schemas.microsoft.com/office/drawing/2014/main" id="{1FAFC8BD-8D2F-4748-9B0F-EC671C7780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5886" y="88855"/>
            <a:ext cx="3697177" cy="2707924"/>
          </a:xfrm>
          <a:prstGeom prst="rect">
            <a:avLst/>
          </a:prstGeom>
        </p:spPr>
      </p:pic>
      <p:pic>
        <p:nvPicPr>
          <p:cNvPr id="11" name="Content Placeholder 3">
            <a:extLst>
              <a:ext uri="{FF2B5EF4-FFF2-40B4-BE49-F238E27FC236}">
                <a16:creationId xmlns:a16="http://schemas.microsoft.com/office/drawing/2014/main" id="{57AA2F21-FC60-453F-A33F-E7B2C94BA75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8174" y="2868955"/>
            <a:ext cx="5604266" cy="3844694"/>
          </a:xfrm>
          <a:prstGeom prst="rect">
            <a:avLst/>
          </a:prstGeom>
        </p:spPr>
      </p:pic>
    </p:spTree>
    <p:extLst>
      <p:ext uri="{BB962C8B-B14F-4D97-AF65-F5344CB8AC3E}">
        <p14:creationId xmlns:p14="http://schemas.microsoft.com/office/powerpoint/2010/main" val="13225975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DAB7FF6-0952-1396-063A-224B8171EF2A}"/>
              </a:ext>
            </a:extLst>
          </p:cNvPr>
          <p:cNvSpPr txBox="1">
            <a:spLocks/>
          </p:cNvSpPr>
          <p:nvPr/>
        </p:nvSpPr>
        <p:spPr>
          <a:xfrm>
            <a:off x="305669" y="137827"/>
            <a:ext cx="11395075" cy="976312"/>
          </a:xfrm>
          <a:prstGeom prst="rect">
            <a:avLst/>
          </a:prstGeom>
        </p:spPr>
        <p:txBody>
          <a:bodyPr/>
          <a:lstStyle>
            <a:lvl1pPr algn="l" rtl="0" fontAlgn="base">
              <a:lnSpc>
                <a:spcPct val="90000"/>
              </a:lnSpc>
              <a:spcBef>
                <a:spcPct val="0"/>
              </a:spcBef>
              <a:spcAft>
                <a:spcPct val="0"/>
              </a:spcAft>
              <a:defRPr sz="3600" kern="1200">
                <a:solidFill>
                  <a:srgbClr val="256040"/>
                </a:solidFill>
                <a:latin typeface="Palatino" pitchFamily="2" charset="77"/>
                <a:ea typeface="Palatino" pitchFamily="2" charset="77"/>
                <a:cs typeface="Palatino" pitchFamily="2" charset="77"/>
              </a:defRPr>
            </a:lvl1pPr>
            <a:lvl2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2pPr>
            <a:lvl3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3pPr>
            <a:lvl4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4pPr>
            <a:lvl5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5pPr>
            <a:lvl6pPr marL="4572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6pPr>
            <a:lvl7pPr marL="9144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7pPr>
            <a:lvl8pPr marL="13716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8pPr>
            <a:lvl9pPr marL="18288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lang="en-US" sz="4800" dirty="0">
                <a:latin typeface="Calibri" panose="020F0502020204030204" pitchFamily="34" charset="0"/>
                <a:cs typeface="Times New Roman" panose="02020603050405020304" pitchFamily="18" charset="0"/>
              </a:rPr>
              <a:t>WV Medical Cannabis Act </a:t>
            </a:r>
            <a:endParaRPr kumimoji="0" lang="en-US" sz="4800" b="0" i="0" u="none" strike="noStrike" kern="1200" cap="none" spc="0" normalizeH="0" baseline="0" noProof="0" dirty="0">
              <a:ln>
                <a:noFill/>
              </a:ln>
              <a:solidFill>
                <a:srgbClr val="256040"/>
              </a:solidFill>
              <a:effectLst/>
              <a:uLnTx/>
              <a:uFillTx/>
              <a:latin typeface="Palatino" pitchFamily="2" charset="77"/>
            </a:endParaRPr>
          </a:p>
        </p:txBody>
      </p:sp>
      <p:sp>
        <p:nvSpPr>
          <p:cNvPr id="3" name="Content Placeholder 1">
            <a:extLst>
              <a:ext uri="{FF2B5EF4-FFF2-40B4-BE49-F238E27FC236}">
                <a16:creationId xmlns:a16="http://schemas.microsoft.com/office/drawing/2014/main" id="{F70FE731-4150-E56F-86CE-2A92B577EB60}"/>
              </a:ext>
            </a:extLst>
          </p:cNvPr>
          <p:cNvSpPr txBox="1">
            <a:spLocks/>
          </p:cNvSpPr>
          <p:nvPr/>
        </p:nvSpPr>
        <p:spPr>
          <a:xfrm>
            <a:off x="491253" y="1114139"/>
            <a:ext cx="11209491" cy="5467236"/>
          </a:xfrm>
          <a:prstGeom prst="rect">
            <a:avLst/>
          </a:prstGeom>
        </p:spPr>
        <p:txBody>
          <a:bodyPr/>
          <a:lstStyle>
            <a:lvl1pPr marL="228600" indent="-228600" algn="l" rtl="0" fontAlgn="base">
              <a:spcBef>
                <a:spcPts val="1000"/>
              </a:spcBef>
              <a:spcAft>
                <a:spcPct val="0"/>
              </a:spcAft>
              <a:buClr>
                <a:schemeClr val="accent1"/>
              </a:buClr>
              <a:buFont typeface="Arial" panose="020B0604020202020204" pitchFamily="34" charset="0"/>
              <a:buChar char="•"/>
              <a:defRPr sz="2400" kern="1200">
                <a:solidFill>
                  <a:schemeClr val="tx1"/>
                </a:solidFill>
                <a:latin typeface="+mn-lt"/>
                <a:ea typeface="+mn-ea"/>
                <a:cs typeface="+mn-cs"/>
              </a:defRPr>
            </a:lvl1pPr>
            <a:lvl2pPr marL="750888" indent="-293688" algn="l" rtl="0" fontAlgn="base">
              <a:spcBef>
                <a:spcPts val="500"/>
              </a:spcBef>
              <a:spcAft>
                <a:spcPct val="0"/>
              </a:spcAft>
              <a:buClr>
                <a:schemeClr val="accent1"/>
              </a:buClr>
              <a:buSzPct val="90000"/>
              <a:buFont typeface="System Font Regular"/>
              <a:buChar char="—"/>
              <a:defRPr sz="2000" kern="1200">
                <a:solidFill>
                  <a:schemeClr val="tx1"/>
                </a:solidFill>
                <a:latin typeface="+mn-lt"/>
                <a:ea typeface="+mn-ea"/>
                <a:cs typeface="+mn-cs"/>
              </a:defRPr>
            </a:lvl2pPr>
            <a:lvl3pPr marL="1143000" indent="-228600" algn="l" rtl="0" fontAlgn="base">
              <a:spcBef>
                <a:spcPts val="500"/>
              </a:spcBef>
              <a:spcAft>
                <a:spcPct val="0"/>
              </a:spcAft>
              <a:buClr>
                <a:schemeClr val="accent1"/>
              </a:buClr>
              <a:buFont typeface="Arial" panose="020B0604020202020204" pitchFamily="34" charset="0"/>
              <a:buChar char="•"/>
              <a:defRPr kern="1200">
                <a:solidFill>
                  <a:schemeClr val="tx1"/>
                </a:solidFill>
                <a:latin typeface="+mn-lt"/>
                <a:ea typeface="+mn-ea"/>
                <a:cs typeface="+mn-cs"/>
              </a:defRPr>
            </a:lvl3pPr>
            <a:lvl4pPr marL="16002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ct val="0"/>
              </a:spcAft>
              <a:buClr>
                <a:srgbClr val="4E9D2E"/>
              </a:buClr>
              <a:buSzTx/>
              <a:buFont typeface="Arial" panose="020B0604020202020204" pitchFamily="34" charset="0"/>
              <a:buNone/>
              <a:tabLst/>
              <a:defRPr/>
            </a:pPr>
            <a:endParaRPr kumimoji="0" lang="en-US" sz="1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457200" marR="0" lvl="1" indent="0" algn="l" defTabSz="914400" rtl="0" eaLnBrk="1" fontAlgn="base" latinLnBrk="0" hangingPunct="1">
              <a:lnSpc>
                <a:spcPct val="100000"/>
              </a:lnSpc>
              <a:spcBef>
                <a:spcPts val="500"/>
              </a:spcBef>
              <a:spcAft>
                <a:spcPct val="0"/>
              </a:spcAft>
              <a:buClr>
                <a:srgbClr val="4E9D2E"/>
              </a:buClr>
              <a:buSzPct val="90000"/>
              <a:buFont typeface="System Font Regular"/>
              <a:buNone/>
              <a:tabLst/>
              <a:defRPr/>
            </a:pPr>
            <a:endParaRPr kumimoji="0" lang="en-US" sz="20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p:txBody>
      </p:sp>
      <p:sp>
        <p:nvSpPr>
          <p:cNvPr id="5" name="TextBox 4">
            <a:extLst>
              <a:ext uri="{FF2B5EF4-FFF2-40B4-BE49-F238E27FC236}">
                <a16:creationId xmlns:a16="http://schemas.microsoft.com/office/drawing/2014/main" id="{0C4B25F5-6D74-4D9D-2406-0C8B67FD6421}"/>
              </a:ext>
            </a:extLst>
          </p:cNvPr>
          <p:cNvSpPr txBox="1"/>
          <p:nvPr/>
        </p:nvSpPr>
        <p:spPr>
          <a:xfrm>
            <a:off x="142362" y="1040336"/>
            <a:ext cx="11914577" cy="618630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0" i="0" dirty="0">
                <a:solidFill>
                  <a:srgbClr val="000000"/>
                </a:solidFill>
                <a:effectLst/>
                <a:latin typeface="Arial" panose="020B0604020202020204" pitchFamily="34" charset="0"/>
              </a:rPr>
              <a:t>Senate Bill 386, signed into law on April 19, 2017, created the Medical Cannabis Act.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b="0" i="0" dirty="0">
              <a:solidFill>
                <a:srgbClr val="000000"/>
              </a:solidFill>
              <a:effectLst/>
              <a:latin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0" i="0" dirty="0">
                <a:solidFill>
                  <a:srgbClr val="000000"/>
                </a:solidFill>
                <a:effectLst/>
                <a:latin typeface="Arial" panose="020B0604020202020204" pitchFamily="34" charset="0"/>
              </a:rPr>
              <a:t>Allowing </a:t>
            </a:r>
            <a:r>
              <a:rPr lang="en-US" sz="2400" dirty="0">
                <a:solidFill>
                  <a:srgbClr val="000000"/>
                </a:solidFill>
                <a:latin typeface="Arial" panose="020B0604020202020204" pitchFamily="34" charset="0"/>
              </a:rPr>
              <a:t>p</a:t>
            </a:r>
            <a:r>
              <a:rPr lang="en-US" sz="2400" b="0" i="0" dirty="0">
                <a:solidFill>
                  <a:srgbClr val="000000"/>
                </a:solidFill>
                <a:effectLst/>
                <a:latin typeface="Arial" panose="020B0604020202020204" pitchFamily="34" charset="0"/>
              </a:rPr>
              <a:t>hysicians to certify medical cannabis use by a West Virginia resident with a “serious medical condition”.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b="0" i="0" dirty="0">
              <a:solidFill>
                <a:srgbClr val="000000"/>
              </a:solidFill>
              <a:effectLst/>
              <a:latin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0" i="0" dirty="0">
                <a:solidFill>
                  <a:srgbClr val="000000"/>
                </a:solidFill>
                <a:effectLst/>
                <a:latin typeface="Arial" panose="020B0604020202020204" pitchFamily="34" charset="0"/>
              </a:rPr>
              <a:t>Physician participation requires: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srgbClr val="000000"/>
              </a:solidFill>
              <a:latin typeface="Arial" panose="020B0604020202020204" pitchFamily="34" charset="0"/>
            </a:endParaRPr>
          </a:p>
          <a:p>
            <a:pPr marL="742950" lvl="1" indent="-285750">
              <a:buFont typeface="Arial" panose="020B0604020202020204" pitchFamily="34" charset="0"/>
              <a:buChar char="•"/>
            </a:pPr>
            <a:r>
              <a:rPr lang="en-US" sz="2400" b="0" i="0" dirty="0">
                <a:solidFill>
                  <a:srgbClr val="000000"/>
                </a:solidFill>
                <a:effectLst/>
                <a:latin typeface="Arial" panose="020B0604020202020204" pitchFamily="34" charset="0"/>
              </a:rPr>
              <a:t>Hold a valid West Virginia license to practice medicine</a:t>
            </a:r>
          </a:p>
          <a:p>
            <a:pPr marL="742950" lvl="1" indent="-285750">
              <a:buFont typeface="Arial" panose="020B0604020202020204" pitchFamily="34" charset="0"/>
              <a:buChar char="•"/>
            </a:pPr>
            <a:r>
              <a:rPr lang="en-US" sz="2400" b="0" i="0" dirty="0">
                <a:solidFill>
                  <a:srgbClr val="000000"/>
                </a:solidFill>
                <a:effectLst/>
                <a:latin typeface="Arial" panose="020B0604020202020204" pitchFamily="34" charset="0"/>
              </a:rPr>
              <a:t>Submit an online application to the Bureau for Public Health, Office of Medical Cannabis</a:t>
            </a:r>
            <a:endParaRPr lang="en-US" sz="2400" dirty="0">
              <a:solidFill>
                <a:srgbClr val="000000"/>
              </a:solidFill>
              <a:latin typeface="Arial" panose="020B0604020202020204" pitchFamily="34" charset="0"/>
            </a:endParaRPr>
          </a:p>
          <a:p>
            <a:pPr marL="742950" lvl="1" indent="-285750">
              <a:buFont typeface="Arial" panose="020B0604020202020204" pitchFamily="34" charset="0"/>
              <a:buChar char="•"/>
            </a:pPr>
            <a:r>
              <a:rPr lang="en-US" sz="2400" b="0" i="0" dirty="0">
                <a:solidFill>
                  <a:srgbClr val="000000"/>
                </a:solidFill>
                <a:effectLst/>
                <a:latin typeface="Arial" panose="020B0604020202020204" pitchFamily="34" charset="0"/>
              </a:rPr>
              <a:t>Successfully complete the required four-hour CME</a:t>
            </a:r>
            <a:r>
              <a:rPr lang="en-US" sz="2400" dirty="0">
                <a:solidFill>
                  <a:srgbClr val="000000"/>
                </a:solidFill>
                <a:latin typeface="Arial" panose="020B0604020202020204" pitchFamily="34" charset="0"/>
              </a:rPr>
              <a:t> </a:t>
            </a:r>
            <a:r>
              <a:rPr lang="en-US" sz="2400" b="0" i="0" dirty="0">
                <a:solidFill>
                  <a:srgbClr val="000000"/>
                </a:solidFill>
                <a:effectLst/>
                <a:latin typeface="Arial" panose="020B0604020202020204" pitchFamily="34" charset="0"/>
              </a:rPr>
              <a:t>course established by the Bureau</a:t>
            </a:r>
          </a:p>
          <a:p>
            <a:pPr lvl="1"/>
            <a:endParaRPr lang="en-US" sz="2400" b="0" i="0" dirty="0">
              <a:solidFill>
                <a:srgbClr val="000000"/>
              </a:solidFill>
              <a:effectLst/>
              <a:latin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0" i="0" dirty="0">
                <a:solidFill>
                  <a:srgbClr val="393939"/>
                </a:solidFill>
                <a:effectLst/>
                <a:latin typeface="Roboto" panose="02000000000000000000" pitchFamily="2" charset="0"/>
              </a:rPr>
              <a:t>West Virginia Department of Health and Human Resources, Office of Medical Cannabis.</a:t>
            </a:r>
            <a:r>
              <a:rPr kumimoji="0" lang="en-US" sz="2400" b="0" i="0" u="none" strike="noStrike" kern="1200" cap="none" spc="0" normalizeH="0" baseline="0" noProof="0" dirty="0">
                <a:ln>
                  <a:noFill/>
                </a:ln>
                <a:solidFill>
                  <a:srgbClr val="0070C0"/>
                </a:solidFill>
                <a:effectLst/>
                <a:uLnTx/>
                <a:uFillTx/>
                <a:latin typeface="Century Gothic" panose="020F0302020204030204"/>
                <a:ea typeface="+mn-ea"/>
                <a:cs typeface="+mn-cs"/>
              </a:rPr>
              <a:t>                                                                   </a:t>
            </a:r>
            <a:r>
              <a:rPr kumimoji="0" lang="en-US" sz="2000" b="0" i="0" u="none" strike="noStrike" kern="1200" cap="none" spc="0" normalizeH="0" baseline="0" noProof="0" dirty="0">
                <a:ln>
                  <a:noFill/>
                </a:ln>
                <a:solidFill>
                  <a:srgbClr val="0070C0"/>
                </a:solidFill>
                <a:effectLst/>
                <a:uLnTx/>
                <a:uFillTx/>
                <a:latin typeface="Century Gothic" panose="020F0302020204030204"/>
                <a:ea typeface="+mn-ea"/>
                <a:cs typeface="+mn-cs"/>
              </a:rPr>
              <a:t>https://omc.wv.gov/</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1274828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DAB7FF6-0952-1396-063A-224B8171EF2A}"/>
              </a:ext>
            </a:extLst>
          </p:cNvPr>
          <p:cNvSpPr txBox="1">
            <a:spLocks/>
          </p:cNvSpPr>
          <p:nvPr/>
        </p:nvSpPr>
        <p:spPr>
          <a:xfrm>
            <a:off x="398462" y="414452"/>
            <a:ext cx="11395075" cy="976312"/>
          </a:xfrm>
          <a:prstGeom prst="rect">
            <a:avLst/>
          </a:prstGeom>
        </p:spPr>
        <p:txBody>
          <a:bodyPr/>
          <a:lstStyle>
            <a:lvl1pPr algn="l" rtl="0" fontAlgn="base">
              <a:lnSpc>
                <a:spcPct val="90000"/>
              </a:lnSpc>
              <a:spcBef>
                <a:spcPct val="0"/>
              </a:spcBef>
              <a:spcAft>
                <a:spcPct val="0"/>
              </a:spcAft>
              <a:defRPr sz="3600" kern="1200">
                <a:solidFill>
                  <a:srgbClr val="256040"/>
                </a:solidFill>
                <a:latin typeface="Palatino" pitchFamily="2" charset="77"/>
                <a:ea typeface="Palatino" pitchFamily="2" charset="77"/>
                <a:cs typeface="Palatino" pitchFamily="2" charset="77"/>
              </a:defRPr>
            </a:lvl1pPr>
            <a:lvl2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2pPr>
            <a:lvl3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3pPr>
            <a:lvl4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4pPr>
            <a:lvl5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5pPr>
            <a:lvl6pPr marL="4572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6pPr>
            <a:lvl7pPr marL="9144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7pPr>
            <a:lvl8pPr marL="13716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8pPr>
            <a:lvl9pPr marL="18288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lang="en-US" sz="4800" dirty="0">
                <a:latin typeface="Calibri" panose="020F0502020204030204" pitchFamily="34" charset="0"/>
                <a:cs typeface="Times New Roman" panose="02020603050405020304" pitchFamily="18" charset="0"/>
              </a:rPr>
              <a:t>Qualifying Serious Medical Conditions</a:t>
            </a:r>
            <a:endParaRPr kumimoji="0" lang="en-US" sz="4800" b="0" i="0" u="none" strike="noStrike" kern="1200" cap="none" spc="0" normalizeH="0" baseline="0" noProof="0" dirty="0">
              <a:ln>
                <a:noFill/>
              </a:ln>
              <a:solidFill>
                <a:srgbClr val="256040"/>
              </a:solidFill>
              <a:effectLst/>
              <a:uLnTx/>
              <a:uFillTx/>
              <a:latin typeface="Palatino" pitchFamily="2" charset="77"/>
            </a:endParaRPr>
          </a:p>
        </p:txBody>
      </p:sp>
      <p:sp>
        <p:nvSpPr>
          <p:cNvPr id="3" name="Content Placeholder 1">
            <a:extLst>
              <a:ext uri="{FF2B5EF4-FFF2-40B4-BE49-F238E27FC236}">
                <a16:creationId xmlns:a16="http://schemas.microsoft.com/office/drawing/2014/main" id="{F70FE731-4150-E56F-86CE-2A92B577EB60}"/>
              </a:ext>
            </a:extLst>
          </p:cNvPr>
          <p:cNvSpPr txBox="1">
            <a:spLocks/>
          </p:cNvSpPr>
          <p:nvPr/>
        </p:nvSpPr>
        <p:spPr>
          <a:xfrm>
            <a:off x="491253" y="1114138"/>
            <a:ext cx="11209491" cy="5743861"/>
          </a:xfrm>
          <a:prstGeom prst="rect">
            <a:avLst/>
          </a:prstGeom>
        </p:spPr>
        <p:txBody>
          <a:bodyPr/>
          <a:lstStyle>
            <a:lvl1pPr marL="228600" indent="-228600" algn="l" rtl="0" fontAlgn="base">
              <a:spcBef>
                <a:spcPts val="1000"/>
              </a:spcBef>
              <a:spcAft>
                <a:spcPct val="0"/>
              </a:spcAft>
              <a:buClr>
                <a:schemeClr val="accent1"/>
              </a:buClr>
              <a:buFont typeface="Arial" panose="020B0604020202020204" pitchFamily="34" charset="0"/>
              <a:buChar char="•"/>
              <a:defRPr sz="2400" kern="1200">
                <a:solidFill>
                  <a:schemeClr val="tx1"/>
                </a:solidFill>
                <a:latin typeface="+mn-lt"/>
                <a:ea typeface="+mn-ea"/>
                <a:cs typeface="+mn-cs"/>
              </a:defRPr>
            </a:lvl1pPr>
            <a:lvl2pPr marL="750888" indent="-293688" algn="l" rtl="0" fontAlgn="base">
              <a:spcBef>
                <a:spcPts val="500"/>
              </a:spcBef>
              <a:spcAft>
                <a:spcPct val="0"/>
              </a:spcAft>
              <a:buClr>
                <a:schemeClr val="accent1"/>
              </a:buClr>
              <a:buSzPct val="90000"/>
              <a:buFont typeface="System Font Regular"/>
              <a:buChar char="—"/>
              <a:defRPr sz="2000" kern="1200">
                <a:solidFill>
                  <a:schemeClr val="tx1"/>
                </a:solidFill>
                <a:latin typeface="+mn-lt"/>
                <a:ea typeface="+mn-ea"/>
                <a:cs typeface="+mn-cs"/>
              </a:defRPr>
            </a:lvl2pPr>
            <a:lvl3pPr marL="1143000" indent="-228600" algn="l" rtl="0" fontAlgn="base">
              <a:spcBef>
                <a:spcPts val="500"/>
              </a:spcBef>
              <a:spcAft>
                <a:spcPct val="0"/>
              </a:spcAft>
              <a:buClr>
                <a:schemeClr val="accent1"/>
              </a:buClr>
              <a:buFont typeface="Arial" panose="020B0604020202020204" pitchFamily="34" charset="0"/>
              <a:buChar char="•"/>
              <a:defRPr kern="1200">
                <a:solidFill>
                  <a:schemeClr val="tx1"/>
                </a:solidFill>
                <a:latin typeface="+mn-lt"/>
                <a:ea typeface="+mn-ea"/>
                <a:cs typeface="+mn-cs"/>
              </a:defRPr>
            </a:lvl3pPr>
            <a:lvl4pPr marL="16002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ct val="0"/>
              </a:spcAft>
              <a:buClr>
                <a:srgbClr val="4E9D2E"/>
              </a:buClr>
              <a:buSzTx/>
              <a:buNone/>
              <a:tabLst/>
              <a:defRPr/>
            </a:pPr>
            <a:endParaRPr kumimoji="0" lang="en-US" sz="1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457200" marR="0" lvl="1" indent="0" algn="l" defTabSz="914400" rtl="0" eaLnBrk="1" fontAlgn="base" latinLnBrk="0" hangingPunct="1">
              <a:lnSpc>
                <a:spcPct val="100000"/>
              </a:lnSpc>
              <a:spcBef>
                <a:spcPts val="500"/>
              </a:spcBef>
              <a:spcAft>
                <a:spcPct val="0"/>
              </a:spcAft>
              <a:buClr>
                <a:srgbClr val="4E9D2E"/>
              </a:buClr>
              <a:buSzPct val="90000"/>
              <a:buFont typeface="System Font Regular"/>
              <a:buNone/>
              <a:tabLst/>
              <a:defRPr/>
            </a:pPr>
            <a:endParaRPr kumimoji="0" lang="en-US" sz="20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p:txBody>
      </p:sp>
      <p:sp>
        <p:nvSpPr>
          <p:cNvPr id="5" name="TextBox 4">
            <a:extLst>
              <a:ext uri="{FF2B5EF4-FFF2-40B4-BE49-F238E27FC236}">
                <a16:creationId xmlns:a16="http://schemas.microsoft.com/office/drawing/2014/main" id="{0C4B25F5-6D74-4D9D-2406-0C8B67FD6421}"/>
              </a:ext>
            </a:extLst>
          </p:cNvPr>
          <p:cNvSpPr txBox="1"/>
          <p:nvPr/>
        </p:nvSpPr>
        <p:spPr>
          <a:xfrm>
            <a:off x="794885" y="1012355"/>
            <a:ext cx="9653217" cy="5632311"/>
          </a:xfrm>
          <a:prstGeom prst="rect">
            <a:avLst/>
          </a:prstGeom>
          <a:noFill/>
        </p:spPr>
        <p:txBody>
          <a:bodyPr wrap="square" rtlCol="0">
            <a:spAutoFit/>
          </a:bodyPr>
          <a:lstStyle/>
          <a:p>
            <a:r>
              <a:rPr lang="en-US" sz="2400" dirty="0"/>
              <a:t>Cancer</a:t>
            </a:r>
          </a:p>
          <a:p>
            <a:r>
              <a:rPr lang="en-US" sz="2400" dirty="0"/>
              <a:t>Aids, HIV+</a:t>
            </a:r>
          </a:p>
          <a:p>
            <a:r>
              <a:rPr lang="en-US" sz="2400" dirty="0"/>
              <a:t>Amyotrophic Lateral Sclerosis</a:t>
            </a:r>
          </a:p>
          <a:p>
            <a:r>
              <a:rPr lang="en-US" sz="2400" dirty="0"/>
              <a:t>Parkinson’s Disease</a:t>
            </a:r>
          </a:p>
          <a:p>
            <a:r>
              <a:rPr lang="en-US" sz="2400" dirty="0"/>
              <a:t>Multiple Sclerosis</a:t>
            </a:r>
          </a:p>
          <a:p>
            <a:r>
              <a:rPr lang="en-US" sz="2400" dirty="0"/>
              <a:t>Spinal cord Injury with Intractable Spasticity</a:t>
            </a:r>
          </a:p>
          <a:p>
            <a:r>
              <a:rPr lang="en-US" sz="2400" dirty="0"/>
              <a:t>Epilepsy</a:t>
            </a:r>
          </a:p>
          <a:p>
            <a:r>
              <a:rPr lang="en-US" sz="2400" dirty="0"/>
              <a:t>Neuropathies</a:t>
            </a:r>
          </a:p>
          <a:p>
            <a:r>
              <a:rPr lang="en-US" sz="2400" dirty="0"/>
              <a:t>Huntington’s Disease</a:t>
            </a:r>
          </a:p>
          <a:p>
            <a:r>
              <a:rPr lang="en-US" sz="2400" dirty="0"/>
              <a:t>Crohn’s Disease</a:t>
            </a:r>
          </a:p>
          <a:p>
            <a:r>
              <a:rPr lang="en-US" sz="2400" dirty="0"/>
              <a:t>Post Traumatic Stress Disorder</a:t>
            </a:r>
          </a:p>
          <a:p>
            <a:r>
              <a:rPr lang="en-US" sz="2400" dirty="0"/>
              <a:t>Intractable Seizures</a:t>
            </a:r>
          </a:p>
          <a:p>
            <a:r>
              <a:rPr lang="en-US" sz="2400" dirty="0"/>
              <a:t>Sickle Cell Anemia</a:t>
            </a:r>
          </a:p>
          <a:p>
            <a:r>
              <a:rPr lang="en-US" sz="2400" dirty="0"/>
              <a:t>Pain, Severe Chronic or Intractable</a:t>
            </a:r>
          </a:p>
          <a:p>
            <a:r>
              <a:rPr lang="en-US" sz="2400" dirty="0"/>
              <a:t>Terminally Ill</a:t>
            </a:r>
            <a:endParaRPr lang="en-US" dirty="0"/>
          </a:p>
        </p:txBody>
      </p:sp>
      <p:sp>
        <p:nvSpPr>
          <p:cNvPr id="4" name="TextBox 3">
            <a:extLst>
              <a:ext uri="{FF2B5EF4-FFF2-40B4-BE49-F238E27FC236}">
                <a16:creationId xmlns:a16="http://schemas.microsoft.com/office/drawing/2014/main" id="{AA71EC4E-ACA2-4A3C-85C6-BB23E17931A7}"/>
              </a:ext>
            </a:extLst>
          </p:cNvPr>
          <p:cNvSpPr txBox="1"/>
          <p:nvPr/>
        </p:nvSpPr>
        <p:spPr>
          <a:xfrm>
            <a:off x="8158381" y="6443548"/>
            <a:ext cx="2585103" cy="646331"/>
          </a:xfrm>
          <a:prstGeom prst="rect">
            <a:avLst/>
          </a:prstGeom>
          <a:noFill/>
        </p:spPr>
        <p:txBody>
          <a:bodyPr wrap="square" rtlCol="0">
            <a:spAutoFit/>
          </a:bodyPr>
          <a:lstStyle/>
          <a:p>
            <a:r>
              <a:rPr kumimoji="0" lang="en-US" sz="1800" b="0" i="0" u="none" strike="noStrike" kern="1200" cap="none" spc="0" normalizeH="0" baseline="0" noProof="0" dirty="0">
                <a:ln>
                  <a:noFill/>
                </a:ln>
                <a:solidFill>
                  <a:srgbClr val="0070C0"/>
                </a:solidFill>
                <a:effectLst/>
                <a:uLnTx/>
                <a:uFillTx/>
                <a:latin typeface="Century Gothic" panose="020F0302020204030204"/>
                <a:ea typeface="+mn-ea"/>
                <a:cs typeface="+mn-cs"/>
              </a:rPr>
              <a:t>https://omc.wv.gov/</a:t>
            </a:r>
          </a:p>
          <a:p>
            <a:endParaRPr lang="en-US" dirty="0"/>
          </a:p>
        </p:txBody>
      </p:sp>
    </p:spTree>
    <p:extLst>
      <p:ext uri="{BB962C8B-B14F-4D97-AF65-F5344CB8AC3E}">
        <p14:creationId xmlns:p14="http://schemas.microsoft.com/office/powerpoint/2010/main" val="3060944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DAB7FF6-0952-1396-063A-224B8171EF2A}"/>
              </a:ext>
            </a:extLst>
          </p:cNvPr>
          <p:cNvSpPr txBox="1">
            <a:spLocks/>
          </p:cNvSpPr>
          <p:nvPr/>
        </p:nvSpPr>
        <p:spPr>
          <a:xfrm>
            <a:off x="398462" y="414452"/>
            <a:ext cx="11395075" cy="976312"/>
          </a:xfrm>
          <a:prstGeom prst="rect">
            <a:avLst/>
          </a:prstGeom>
        </p:spPr>
        <p:txBody>
          <a:bodyPr/>
          <a:lstStyle>
            <a:lvl1pPr algn="l" rtl="0" fontAlgn="base">
              <a:lnSpc>
                <a:spcPct val="90000"/>
              </a:lnSpc>
              <a:spcBef>
                <a:spcPct val="0"/>
              </a:spcBef>
              <a:spcAft>
                <a:spcPct val="0"/>
              </a:spcAft>
              <a:defRPr sz="3600" kern="1200">
                <a:solidFill>
                  <a:srgbClr val="256040"/>
                </a:solidFill>
                <a:latin typeface="Palatino" pitchFamily="2" charset="77"/>
                <a:ea typeface="Palatino" pitchFamily="2" charset="77"/>
                <a:cs typeface="Palatino" pitchFamily="2" charset="77"/>
              </a:defRPr>
            </a:lvl1pPr>
            <a:lvl2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2pPr>
            <a:lvl3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3pPr>
            <a:lvl4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4pPr>
            <a:lvl5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5pPr>
            <a:lvl6pPr marL="4572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6pPr>
            <a:lvl7pPr marL="9144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7pPr>
            <a:lvl8pPr marL="13716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8pPr>
            <a:lvl9pPr marL="18288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lang="en-US" sz="4800" dirty="0">
                <a:latin typeface="Calibri" panose="020F0502020204030204" pitchFamily="34" charset="0"/>
                <a:cs typeface="Times New Roman" panose="02020603050405020304" pitchFamily="18" charset="0"/>
              </a:rPr>
              <a:t>Approved Forms of</a:t>
            </a:r>
            <a:r>
              <a:rPr kumimoji="0" lang="en-US" sz="4800" b="0" i="0" u="none" strike="noStrike" kern="1200" cap="none" spc="0" normalizeH="0" baseline="0" noProof="0" dirty="0">
                <a:ln>
                  <a:noFill/>
                </a:ln>
                <a:solidFill>
                  <a:srgbClr val="256040"/>
                </a:solidFill>
                <a:effectLst/>
                <a:uLnTx/>
                <a:uFillTx/>
                <a:latin typeface="Calibri" panose="020F0502020204030204" pitchFamily="34" charset="0"/>
                <a:cs typeface="Times New Roman" panose="02020603050405020304" pitchFamily="18" charset="0"/>
              </a:rPr>
              <a:t> Medical</a:t>
            </a:r>
            <a:r>
              <a:rPr lang="en-US" sz="4800" dirty="0">
                <a:latin typeface="Calibri" panose="020F0502020204030204" pitchFamily="34" charset="0"/>
                <a:cs typeface="Times New Roman" panose="02020603050405020304" pitchFamily="18" charset="0"/>
              </a:rPr>
              <a:t> Cannabis</a:t>
            </a:r>
            <a:endParaRPr kumimoji="0" lang="en-US" sz="4800" b="0" i="0" u="none" strike="noStrike" kern="1200" cap="none" spc="0" normalizeH="0" baseline="0" noProof="0" dirty="0">
              <a:ln>
                <a:noFill/>
              </a:ln>
              <a:solidFill>
                <a:srgbClr val="256040"/>
              </a:solidFill>
              <a:effectLst/>
              <a:uLnTx/>
              <a:uFillTx/>
              <a:latin typeface="Palatino" pitchFamily="2" charset="77"/>
            </a:endParaRPr>
          </a:p>
        </p:txBody>
      </p:sp>
      <p:sp>
        <p:nvSpPr>
          <p:cNvPr id="3" name="Content Placeholder 1">
            <a:extLst>
              <a:ext uri="{FF2B5EF4-FFF2-40B4-BE49-F238E27FC236}">
                <a16:creationId xmlns:a16="http://schemas.microsoft.com/office/drawing/2014/main" id="{F70FE731-4150-E56F-86CE-2A92B577EB60}"/>
              </a:ext>
            </a:extLst>
          </p:cNvPr>
          <p:cNvSpPr txBox="1">
            <a:spLocks/>
          </p:cNvSpPr>
          <p:nvPr/>
        </p:nvSpPr>
        <p:spPr>
          <a:xfrm>
            <a:off x="491253" y="1114139"/>
            <a:ext cx="11209491" cy="5467236"/>
          </a:xfrm>
          <a:prstGeom prst="rect">
            <a:avLst/>
          </a:prstGeom>
        </p:spPr>
        <p:txBody>
          <a:bodyPr/>
          <a:lstStyle>
            <a:lvl1pPr marL="228600" indent="-228600" algn="l" rtl="0" fontAlgn="base">
              <a:spcBef>
                <a:spcPts val="1000"/>
              </a:spcBef>
              <a:spcAft>
                <a:spcPct val="0"/>
              </a:spcAft>
              <a:buClr>
                <a:schemeClr val="accent1"/>
              </a:buClr>
              <a:buFont typeface="Arial" panose="020B0604020202020204" pitchFamily="34" charset="0"/>
              <a:buChar char="•"/>
              <a:defRPr sz="2400" kern="1200">
                <a:solidFill>
                  <a:schemeClr val="tx1"/>
                </a:solidFill>
                <a:latin typeface="+mn-lt"/>
                <a:ea typeface="+mn-ea"/>
                <a:cs typeface="+mn-cs"/>
              </a:defRPr>
            </a:lvl1pPr>
            <a:lvl2pPr marL="750888" indent="-293688" algn="l" rtl="0" fontAlgn="base">
              <a:spcBef>
                <a:spcPts val="500"/>
              </a:spcBef>
              <a:spcAft>
                <a:spcPct val="0"/>
              </a:spcAft>
              <a:buClr>
                <a:schemeClr val="accent1"/>
              </a:buClr>
              <a:buSzPct val="90000"/>
              <a:buFont typeface="System Font Regular"/>
              <a:buChar char="—"/>
              <a:defRPr sz="2000" kern="1200">
                <a:solidFill>
                  <a:schemeClr val="tx1"/>
                </a:solidFill>
                <a:latin typeface="+mn-lt"/>
                <a:ea typeface="+mn-ea"/>
                <a:cs typeface="+mn-cs"/>
              </a:defRPr>
            </a:lvl2pPr>
            <a:lvl3pPr marL="1143000" indent="-228600" algn="l" rtl="0" fontAlgn="base">
              <a:spcBef>
                <a:spcPts val="500"/>
              </a:spcBef>
              <a:spcAft>
                <a:spcPct val="0"/>
              </a:spcAft>
              <a:buClr>
                <a:schemeClr val="accent1"/>
              </a:buClr>
              <a:buFont typeface="Arial" panose="020B0604020202020204" pitchFamily="34" charset="0"/>
              <a:buChar char="•"/>
              <a:defRPr kern="1200">
                <a:solidFill>
                  <a:schemeClr val="tx1"/>
                </a:solidFill>
                <a:latin typeface="+mn-lt"/>
                <a:ea typeface="+mn-ea"/>
                <a:cs typeface="+mn-cs"/>
              </a:defRPr>
            </a:lvl3pPr>
            <a:lvl4pPr marL="16002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ct val="0"/>
              </a:spcAft>
              <a:buClr>
                <a:srgbClr val="4E9D2E"/>
              </a:buClr>
              <a:buSzTx/>
              <a:buFont typeface="Arial" panose="020B0604020202020204" pitchFamily="34" charset="0"/>
              <a:buNone/>
              <a:tabLst/>
              <a:defRPr/>
            </a:pPr>
            <a:endParaRPr kumimoji="0" lang="en-US" sz="1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457200" marR="0" lvl="1" indent="0" algn="l" defTabSz="914400" rtl="0" eaLnBrk="1" fontAlgn="base" latinLnBrk="0" hangingPunct="1">
              <a:lnSpc>
                <a:spcPct val="100000"/>
              </a:lnSpc>
              <a:spcBef>
                <a:spcPts val="500"/>
              </a:spcBef>
              <a:spcAft>
                <a:spcPct val="0"/>
              </a:spcAft>
              <a:buClr>
                <a:srgbClr val="4E9D2E"/>
              </a:buClr>
              <a:buSzPct val="90000"/>
              <a:buFont typeface="System Font Regular"/>
              <a:buNone/>
              <a:tabLst/>
              <a:defRPr/>
            </a:pPr>
            <a:endParaRPr kumimoji="0" lang="en-US" sz="20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p:txBody>
      </p:sp>
      <p:sp>
        <p:nvSpPr>
          <p:cNvPr id="5" name="TextBox 4">
            <a:extLst>
              <a:ext uri="{FF2B5EF4-FFF2-40B4-BE49-F238E27FC236}">
                <a16:creationId xmlns:a16="http://schemas.microsoft.com/office/drawing/2014/main" id="{0C4B25F5-6D74-4D9D-2406-0C8B67FD6421}"/>
              </a:ext>
            </a:extLst>
          </p:cNvPr>
          <p:cNvSpPr txBox="1"/>
          <p:nvPr/>
        </p:nvSpPr>
        <p:spPr>
          <a:xfrm>
            <a:off x="1344468" y="1160741"/>
            <a:ext cx="9653217" cy="5293757"/>
          </a:xfrm>
          <a:prstGeom prst="rect">
            <a:avLst/>
          </a:prstGeom>
          <a:noFill/>
        </p:spPr>
        <p:txBody>
          <a:bodyPr wrap="square" rtlCol="0">
            <a:spAutoFit/>
          </a:bodyPr>
          <a:lstStyle/>
          <a:p>
            <a:pPr algn="l"/>
            <a:r>
              <a:rPr lang="en-US" sz="2000" b="0" i="0" dirty="0">
                <a:solidFill>
                  <a:srgbClr val="393939"/>
                </a:solidFill>
                <a:effectLst/>
                <a:latin typeface="Roboto" panose="02000000000000000000" pitchFamily="2" charset="0"/>
              </a:rPr>
              <a:t>(A) Pill;</a:t>
            </a:r>
          </a:p>
          <a:p>
            <a:pPr algn="l"/>
            <a:r>
              <a:rPr lang="en-US" sz="2000" b="0" i="0" dirty="0">
                <a:solidFill>
                  <a:srgbClr val="393939"/>
                </a:solidFill>
                <a:effectLst/>
                <a:latin typeface="Roboto" panose="02000000000000000000" pitchFamily="2" charset="0"/>
              </a:rPr>
              <a:t>(B)  Oil;</a:t>
            </a:r>
          </a:p>
          <a:p>
            <a:pPr algn="l"/>
            <a:r>
              <a:rPr lang="en-US" sz="2000" b="0" i="0" dirty="0">
                <a:solidFill>
                  <a:srgbClr val="393939"/>
                </a:solidFill>
                <a:effectLst/>
                <a:latin typeface="Roboto" panose="02000000000000000000" pitchFamily="2" charset="0"/>
              </a:rPr>
              <a:t>(C)  Topical forms, including gels, creams or ointments;</a:t>
            </a:r>
          </a:p>
          <a:p>
            <a:pPr algn="l"/>
            <a:r>
              <a:rPr lang="en-US" sz="2000" b="0" i="0" dirty="0">
                <a:solidFill>
                  <a:srgbClr val="393939"/>
                </a:solidFill>
                <a:effectLst/>
                <a:latin typeface="Roboto" panose="02000000000000000000" pitchFamily="2" charset="0"/>
              </a:rPr>
              <a:t>(D)  A form medically appropriate for administration by vaporization or nebulization, </a:t>
            </a:r>
            <a:r>
              <a:rPr lang="en-US" sz="2000" dirty="0">
                <a:solidFill>
                  <a:srgbClr val="393939"/>
                </a:solidFill>
                <a:latin typeface="Roboto" panose="02000000000000000000" pitchFamily="2" charset="0"/>
              </a:rPr>
              <a:t>including </a:t>
            </a:r>
            <a:r>
              <a:rPr lang="en-US" sz="2000" b="0" i="0" dirty="0">
                <a:solidFill>
                  <a:srgbClr val="393939"/>
                </a:solidFill>
                <a:effectLst/>
                <a:latin typeface="Roboto" panose="02000000000000000000" pitchFamily="2" charset="0"/>
              </a:rPr>
              <a:t>dry leaf or plant form;</a:t>
            </a:r>
          </a:p>
          <a:p>
            <a:pPr algn="l"/>
            <a:r>
              <a:rPr lang="en-US" sz="2000" b="0" i="0" dirty="0">
                <a:solidFill>
                  <a:srgbClr val="393939"/>
                </a:solidFill>
                <a:effectLst/>
                <a:latin typeface="Roboto" panose="02000000000000000000" pitchFamily="2" charset="0"/>
              </a:rPr>
              <a:t>(E)  Tincture;</a:t>
            </a:r>
          </a:p>
          <a:p>
            <a:pPr algn="l"/>
            <a:r>
              <a:rPr lang="en-US" sz="2000" b="0" i="0" dirty="0">
                <a:solidFill>
                  <a:srgbClr val="393939"/>
                </a:solidFill>
                <a:effectLst/>
                <a:latin typeface="Roboto" panose="02000000000000000000" pitchFamily="2" charset="0"/>
              </a:rPr>
              <a:t>(F)  Liquid; or</a:t>
            </a:r>
          </a:p>
          <a:p>
            <a:pPr algn="l"/>
            <a:r>
              <a:rPr lang="en-US" sz="2000" b="0" i="0" dirty="0">
                <a:solidFill>
                  <a:srgbClr val="393939"/>
                </a:solidFill>
                <a:effectLst/>
                <a:latin typeface="Roboto" panose="02000000000000000000" pitchFamily="2" charset="0"/>
              </a:rPr>
              <a:t>(G) Dermal patch.</a:t>
            </a:r>
          </a:p>
          <a:p>
            <a:pPr algn="l"/>
            <a:endParaRPr lang="en-US" sz="2000" dirty="0">
              <a:solidFill>
                <a:srgbClr val="393939"/>
              </a:solidFill>
              <a:latin typeface="Roboto" panose="02000000000000000000" pitchFamily="2" charset="0"/>
            </a:endParaRPr>
          </a:p>
          <a:p>
            <a:pPr algn="l"/>
            <a:r>
              <a:rPr lang="en-US" sz="2000" b="0" i="0" dirty="0">
                <a:solidFill>
                  <a:srgbClr val="393939"/>
                </a:solidFill>
                <a:effectLst/>
                <a:latin typeface="Roboto" panose="02000000000000000000" pitchFamily="2" charset="0"/>
              </a:rPr>
              <a:t>  It shall be unlawful to:</a:t>
            </a:r>
          </a:p>
          <a:p>
            <a:pPr algn="l"/>
            <a:r>
              <a:rPr lang="en-US" sz="2000" b="0" i="0" dirty="0">
                <a:solidFill>
                  <a:srgbClr val="393939"/>
                </a:solidFill>
                <a:effectLst/>
                <a:latin typeface="Roboto" panose="02000000000000000000" pitchFamily="2" charset="0"/>
              </a:rPr>
              <a:t>(1)  Smoke medical cannabis.</a:t>
            </a:r>
          </a:p>
          <a:p>
            <a:pPr algn="l"/>
            <a:r>
              <a:rPr lang="en-US" sz="2000" b="0" i="0" dirty="0">
                <a:solidFill>
                  <a:srgbClr val="393939"/>
                </a:solidFill>
                <a:effectLst/>
                <a:latin typeface="Roboto" panose="02000000000000000000" pitchFamily="2" charset="0"/>
              </a:rPr>
              <a:t>(2)  Except as provided under subsection (c), incorporate medical cannabis into edible form or sell in edible form.(c)  Edible medical cannabis. — Nothing in this act shall be construed to preclude the incorporation of medical cannabis into edible form by a patient or a caregiver in order to aid ingestion of the medical cannabis by the patient.</a:t>
            </a:r>
          </a:p>
          <a:p>
            <a:pPr algn="l"/>
            <a:endParaRPr lang="en-US" b="0" i="0" dirty="0">
              <a:solidFill>
                <a:srgbClr val="393939"/>
              </a:solidFill>
              <a:effectLst/>
              <a:latin typeface="Roboto" panose="02000000000000000000" pitchFamily="2" charset="0"/>
            </a:endParaRPr>
          </a:p>
        </p:txBody>
      </p:sp>
      <p:sp>
        <p:nvSpPr>
          <p:cNvPr id="4" name="TextBox 3">
            <a:extLst>
              <a:ext uri="{FF2B5EF4-FFF2-40B4-BE49-F238E27FC236}">
                <a16:creationId xmlns:a16="http://schemas.microsoft.com/office/drawing/2014/main" id="{B8E58FAC-AC87-9665-30B0-BF4194B38DD2}"/>
              </a:ext>
            </a:extLst>
          </p:cNvPr>
          <p:cNvSpPr txBox="1"/>
          <p:nvPr/>
        </p:nvSpPr>
        <p:spPr>
          <a:xfrm>
            <a:off x="8158381" y="6443548"/>
            <a:ext cx="2585103" cy="646331"/>
          </a:xfrm>
          <a:prstGeom prst="rect">
            <a:avLst/>
          </a:prstGeom>
          <a:noFill/>
        </p:spPr>
        <p:txBody>
          <a:bodyPr wrap="square" rtlCol="0">
            <a:spAutoFit/>
          </a:bodyPr>
          <a:lstStyle/>
          <a:p>
            <a:r>
              <a:rPr kumimoji="0" lang="en-US" sz="1800" b="0" i="0" u="none" strike="noStrike" kern="1200" cap="none" spc="0" normalizeH="0" baseline="0" noProof="0" dirty="0">
                <a:ln>
                  <a:noFill/>
                </a:ln>
                <a:solidFill>
                  <a:srgbClr val="0070C0"/>
                </a:solidFill>
                <a:effectLst/>
                <a:uLnTx/>
                <a:uFillTx/>
                <a:latin typeface="Century Gothic" panose="020F0302020204030204"/>
                <a:ea typeface="+mn-ea"/>
                <a:cs typeface="+mn-cs"/>
              </a:rPr>
              <a:t>https://omc.wv.gov/</a:t>
            </a:r>
          </a:p>
          <a:p>
            <a:endParaRPr lang="en-US" dirty="0"/>
          </a:p>
        </p:txBody>
      </p:sp>
    </p:spTree>
    <p:extLst>
      <p:ext uri="{BB962C8B-B14F-4D97-AF65-F5344CB8AC3E}">
        <p14:creationId xmlns:p14="http://schemas.microsoft.com/office/powerpoint/2010/main" val="3360271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DAB7FF6-0952-1396-063A-224B8171EF2A}"/>
              </a:ext>
            </a:extLst>
          </p:cNvPr>
          <p:cNvSpPr txBox="1">
            <a:spLocks/>
          </p:cNvSpPr>
          <p:nvPr/>
        </p:nvSpPr>
        <p:spPr>
          <a:xfrm>
            <a:off x="398462" y="414452"/>
            <a:ext cx="11395075" cy="976312"/>
          </a:xfrm>
          <a:prstGeom prst="rect">
            <a:avLst/>
          </a:prstGeom>
        </p:spPr>
        <p:txBody>
          <a:bodyPr/>
          <a:lstStyle>
            <a:lvl1pPr algn="l" rtl="0" fontAlgn="base">
              <a:lnSpc>
                <a:spcPct val="90000"/>
              </a:lnSpc>
              <a:spcBef>
                <a:spcPct val="0"/>
              </a:spcBef>
              <a:spcAft>
                <a:spcPct val="0"/>
              </a:spcAft>
              <a:defRPr sz="3600" kern="1200">
                <a:solidFill>
                  <a:srgbClr val="256040"/>
                </a:solidFill>
                <a:latin typeface="Palatino" pitchFamily="2" charset="77"/>
                <a:ea typeface="Palatino" pitchFamily="2" charset="77"/>
                <a:cs typeface="Palatino" pitchFamily="2" charset="77"/>
              </a:defRPr>
            </a:lvl1pPr>
            <a:lvl2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2pPr>
            <a:lvl3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3pPr>
            <a:lvl4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4pPr>
            <a:lvl5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5pPr>
            <a:lvl6pPr marL="4572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6pPr>
            <a:lvl7pPr marL="9144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7pPr>
            <a:lvl8pPr marL="13716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8pPr>
            <a:lvl9pPr marL="18288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sz="4800" b="0" i="0" u="none" strike="noStrike" kern="1200" cap="none" spc="0" normalizeH="0" baseline="0" noProof="0" dirty="0">
                <a:ln>
                  <a:noFill/>
                </a:ln>
                <a:solidFill>
                  <a:srgbClr val="256040"/>
                </a:solidFill>
                <a:effectLst/>
                <a:uLnTx/>
                <a:uFillTx/>
                <a:latin typeface="Calibri" panose="020F0502020204030204" pitchFamily="34" charset="0"/>
                <a:cs typeface="Times New Roman" panose="02020603050405020304" pitchFamily="18" charset="0"/>
              </a:rPr>
              <a:t>Patient Preferences and Product Knowledge</a:t>
            </a:r>
            <a:endParaRPr kumimoji="0" lang="en-US" sz="4800" b="0" i="0" u="none" strike="noStrike" kern="1200" cap="none" spc="0" normalizeH="0" baseline="0" noProof="0" dirty="0">
              <a:ln>
                <a:noFill/>
              </a:ln>
              <a:solidFill>
                <a:srgbClr val="256040"/>
              </a:solidFill>
              <a:effectLst/>
              <a:uLnTx/>
              <a:uFillTx/>
              <a:latin typeface="Palatino" pitchFamily="2" charset="77"/>
            </a:endParaRPr>
          </a:p>
        </p:txBody>
      </p:sp>
      <p:sp>
        <p:nvSpPr>
          <p:cNvPr id="3" name="Content Placeholder 1">
            <a:extLst>
              <a:ext uri="{FF2B5EF4-FFF2-40B4-BE49-F238E27FC236}">
                <a16:creationId xmlns:a16="http://schemas.microsoft.com/office/drawing/2014/main" id="{F70FE731-4150-E56F-86CE-2A92B577EB60}"/>
              </a:ext>
            </a:extLst>
          </p:cNvPr>
          <p:cNvSpPr txBox="1">
            <a:spLocks/>
          </p:cNvSpPr>
          <p:nvPr/>
        </p:nvSpPr>
        <p:spPr>
          <a:xfrm>
            <a:off x="491253" y="1114139"/>
            <a:ext cx="11209491" cy="5467236"/>
          </a:xfrm>
          <a:prstGeom prst="rect">
            <a:avLst/>
          </a:prstGeom>
        </p:spPr>
        <p:txBody>
          <a:bodyPr/>
          <a:lstStyle>
            <a:lvl1pPr marL="228600" indent="-228600" algn="l" rtl="0" fontAlgn="base">
              <a:spcBef>
                <a:spcPts val="1000"/>
              </a:spcBef>
              <a:spcAft>
                <a:spcPct val="0"/>
              </a:spcAft>
              <a:buClr>
                <a:schemeClr val="accent1"/>
              </a:buClr>
              <a:buFont typeface="Arial" panose="020B0604020202020204" pitchFamily="34" charset="0"/>
              <a:buChar char="•"/>
              <a:defRPr sz="2400" kern="1200">
                <a:solidFill>
                  <a:schemeClr val="tx1"/>
                </a:solidFill>
                <a:latin typeface="+mn-lt"/>
                <a:ea typeface="+mn-ea"/>
                <a:cs typeface="+mn-cs"/>
              </a:defRPr>
            </a:lvl1pPr>
            <a:lvl2pPr marL="750888" indent="-293688" algn="l" rtl="0" fontAlgn="base">
              <a:spcBef>
                <a:spcPts val="500"/>
              </a:spcBef>
              <a:spcAft>
                <a:spcPct val="0"/>
              </a:spcAft>
              <a:buClr>
                <a:schemeClr val="accent1"/>
              </a:buClr>
              <a:buSzPct val="90000"/>
              <a:buFont typeface="System Font Regular"/>
              <a:buChar char="—"/>
              <a:defRPr sz="2000" kern="1200">
                <a:solidFill>
                  <a:schemeClr val="tx1"/>
                </a:solidFill>
                <a:latin typeface="+mn-lt"/>
                <a:ea typeface="+mn-ea"/>
                <a:cs typeface="+mn-cs"/>
              </a:defRPr>
            </a:lvl2pPr>
            <a:lvl3pPr marL="1143000" indent="-228600" algn="l" rtl="0" fontAlgn="base">
              <a:spcBef>
                <a:spcPts val="500"/>
              </a:spcBef>
              <a:spcAft>
                <a:spcPct val="0"/>
              </a:spcAft>
              <a:buClr>
                <a:schemeClr val="accent1"/>
              </a:buClr>
              <a:buFont typeface="Arial" panose="020B0604020202020204" pitchFamily="34" charset="0"/>
              <a:buChar char="•"/>
              <a:defRPr kern="1200">
                <a:solidFill>
                  <a:schemeClr val="tx1"/>
                </a:solidFill>
                <a:latin typeface="+mn-lt"/>
                <a:ea typeface="+mn-ea"/>
                <a:cs typeface="+mn-cs"/>
              </a:defRPr>
            </a:lvl3pPr>
            <a:lvl4pPr marL="16002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base" latinLnBrk="0" hangingPunct="1">
              <a:lnSpc>
                <a:spcPct val="100000"/>
              </a:lnSpc>
              <a:spcBef>
                <a:spcPts val="1000"/>
              </a:spcBef>
              <a:spcAft>
                <a:spcPct val="0"/>
              </a:spcAft>
              <a:buClr>
                <a:srgbClr val="4E9D2E"/>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212121"/>
                </a:solidFill>
                <a:effectLst/>
                <a:uLnTx/>
                <a:uFillTx/>
                <a:latin typeface="Calibri" panose="020F0502020204030204" pitchFamily="34" charset="0"/>
                <a:ea typeface="+mn-ea"/>
                <a:cs typeface="Calibri" panose="020F0502020204030204" pitchFamily="34" charset="0"/>
              </a:rPr>
              <a:t>Cannabis Use Preferences and Decision-making Among a Cross-sectional Cohort of Medical Cannabis Patients with Chronic Pain</a:t>
            </a:r>
          </a:p>
          <a:p>
            <a:pPr marL="750888" marR="0" lvl="1" indent="-293688" algn="l" defTabSz="914400" rtl="0" eaLnBrk="1" fontAlgn="base" latinLnBrk="0" hangingPunct="1">
              <a:lnSpc>
                <a:spcPct val="100000"/>
              </a:lnSpc>
              <a:spcBef>
                <a:spcPts val="500"/>
              </a:spcBef>
              <a:spcAft>
                <a:spcPct val="0"/>
              </a:spcAft>
              <a:buClr>
                <a:srgbClr val="4E9D2E"/>
              </a:buClr>
              <a:buSzPct val="90000"/>
              <a:buFont typeface="System Font Regular"/>
              <a:buChar char="—"/>
              <a:tabLst/>
              <a:defRPr/>
            </a:pPr>
            <a:r>
              <a:rPr kumimoji="0" lang="en-US" sz="2000" b="0" i="0" u="none" strike="noStrike" kern="1200" cap="none" spc="0" normalizeH="0" baseline="0" noProof="0" dirty="0">
                <a:ln>
                  <a:noFill/>
                </a:ln>
                <a:solidFill>
                  <a:srgbClr val="212121"/>
                </a:solidFill>
                <a:effectLst/>
                <a:uLnTx/>
                <a:uFillTx/>
                <a:latin typeface="Calibri" panose="020F0502020204030204" pitchFamily="34" charset="0"/>
                <a:ea typeface="+mn-ea"/>
                <a:cs typeface="Calibri" panose="020F0502020204030204" pitchFamily="34" charset="0"/>
              </a:rPr>
              <a:t>1321 survey participants</a:t>
            </a:r>
          </a:p>
          <a:p>
            <a:pPr marL="750888" marR="0" lvl="1" indent="-293688" algn="l" defTabSz="914400" rtl="0" eaLnBrk="1" fontAlgn="base" latinLnBrk="0" hangingPunct="1">
              <a:lnSpc>
                <a:spcPct val="100000"/>
              </a:lnSpc>
              <a:spcBef>
                <a:spcPts val="500"/>
              </a:spcBef>
              <a:spcAft>
                <a:spcPct val="0"/>
              </a:spcAft>
              <a:buClr>
                <a:srgbClr val="4E9D2E"/>
              </a:buClr>
              <a:buSzPct val="90000"/>
              <a:buFont typeface="System Font Regular"/>
              <a:buChar char="—"/>
              <a:tabLst/>
              <a:defRPr/>
            </a:pPr>
            <a:r>
              <a:rPr kumimoji="0" lang="en-US" sz="2000" b="0" i="0" u="none" strike="noStrike" kern="1200" cap="none" spc="0" normalizeH="0" baseline="0" noProof="0" dirty="0">
                <a:ln>
                  <a:noFill/>
                </a:ln>
                <a:solidFill>
                  <a:srgbClr val="212121"/>
                </a:solidFill>
                <a:effectLst/>
                <a:uLnTx/>
                <a:uFillTx/>
                <a:latin typeface="Calibri" panose="020F0502020204030204" pitchFamily="34" charset="0"/>
                <a:ea typeface="+mn-ea"/>
                <a:cs typeface="Calibri" panose="020F0502020204030204" pitchFamily="34" charset="0"/>
              </a:rPr>
              <a:t>93.4% used two modes of administration</a:t>
            </a:r>
          </a:p>
          <a:p>
            <a:pPr marL="750888" marR="0" lvl="1" indent="-293688" algn="l" defTabSz="914400" rtl="0" eaLnBrk="1" fontAlgn="base" latinLnBrk="0" hangingPunct="1">
              <a:lnSpc>
                <a:spcPct val="100000"/>
              </a:lnSpc>
              <a:spcBef>
                <a:spcPts val="500"/>
              </a:spcBef>
              <a:spcAft>
                <a:spcPct val="0"/>
              </a:spcAft>
              <a:buClr>
                <a:srgbClr val="4E9D2E"/>
              </a:buClr>
              <a:buSzPct val="90000"/>
              <a:buFont typeface="System Font Regular"/>
              <a:buChar char="—"/>
              <a:tabLst/>
              <a:defRPr/>
            </a:pPr>
            <a:r>
              <a:rPr kumimoji="0" lang="en-US" sz="2000" b="0" i="0" u="none" strike="noStrike" kern="1200" cap="none" spc="0" normalizeH="0" baseline="0" noProof="0" dirty="0">
                <a:ln>
                  <a:noFill/>
                </a:ln>
                <a:solidFill>
                  <a:srgbClr val="212121"/>
                </a:solidFill>
                <a:effectLst/>
                <a:uLnTx/>
                <a:uFillTx/>
                <a:latin typeface="Calibri" panose="020F0502020204030204" pitchFamily="34" charset="0"/>
                <a:ea typeface="+mn-ea"/>
                <a:cs typeface="Calibri" panose="020F0502020204030204" pitchFamily="34" charset="0"/>
              </a:rPr>
              <a:t>72.5% used 3 modes of administration</a:t>
            </a:r>
          </a:p>
          <a:p>
            <a:pPr marL="750888" marR="0" lvl="1" indent="-293688" algn="l" defTabSz="914400" rtl="0" eaLnBrk="1" fontAlgn="base" latinLnBrk="0" hangingPunct="1">
              <a:lnSpc>
                <a:spcPct val="100000"/>
              </a:lnSpc>
              <a:spcBef>
                <a:spcPts val="500"/>
              </a:spcBef>
              <a:spcAft>
                <a:spcPct val="0"/>
              </a:spcAft>
              <a:buClr>
                <a:srgbClr val="4E9D2E"/>
              </a:buClr>
              <a:buSzPct val="90000"/>
              <a:buFont typeface="System Font Regular"/>
              <a:buChar char="—"/>
              <a:tabLst/>
              <a:defRPr/>
            </a:pPr>
            <a:r>
              <a:rPr kumimoji="0" lang="en-US" sz="2000" b="0" i="0" u="none" strike="noStrike" kern="1200" cap="none" spc="0" normalizeH="0" baseline="0" noProof="0" dirty="0">
                <a:ln>
                  <a:noFill/>
                </a:ln>
                <a:solidFill>
                  <a:srgbClr val="212121"/>
                </a:solidFill>
                <a:effectLst/>
                <a:uLnTx/>
                <a:uFillTx/>
                <a:latin typeface="Calibri" panose="020F0502020204030204" pitchFamily="34" charset="0"/>
                <a:ea typeface="+mn-ea"/>
                <a:cs typeface="Calibri" panose="020F0502020204030204" pitchFamily="34" charset="0"/>
              </a:rPr>
              <a:t>Only 2.6% selected cannabis products with input from a medical professional</a:t>
            </a:r>
          </a:p>
          <a:p>
            <a:pPr marL="457200" marR="0" lvl="1" indent="0" algn="l" defTabSz="914400" rtl="0" eaLnBrk="1" fontAlgn="base" latinLnBrk="0" hangingPunct="1">
              <a:lnSpc>
                <a:spcPct val="100000"/>
              </a:lnSpc>
              <a:spcBef>
                <a:spcPts val="500"/>
              </a:spcBef>
              <a:spcAft>
                <a:spcPct val="0"/>
              </a:spcAft>
              <a:buClr>
                <a:srgbClr val="4E9D2E"/>
              </a:buClr>
              <a:buSzPct val="90000"/>
              <a:buFont typeface="System Font Regular"/>
              <a:buNone/>
              <a:tabLst/>
              <a:defRPr/>
            </a:pPr>
            <a:r>
              <a:rPr kumimoji="0" lang="en-US" sz="1200" b="0" i="0" u="none" strike="noStrike" kern="1200" cap="none" spc="0" normalizeH="0" baseline="0" noProof="0" dirty="0">
                <a:ln>
                  <a:noFill/>
                </a:ln>
                <a:solidFill>
                  <a:srgbClr val="212121"/>
                </a:solidFill>
                <a:effectLst/>
                <a:uLnTx/>
                <a:uFillTx/>
                <a:latin typeface="Calibri" panose="020F0502020204030204" pitchFamily="34" charset="0"/>
                <a:ea typeface="+mn-ea"/>
                <a:cs typeface="Calibri" panose="020F0502020204030204" pitchFamily="34" charset="0"/>
              </a:rPr>
              <a:t>Boehnke KF, Scott JR, Litinas E, Sisley S, Clauw DJ, Goesling J, Williams DA. Cannabis Use Preferences and Decision-making Among a Cross-sectional Cohort of Medical Cannabis Patients with Chronic Pain. J Pain. 2019 Nov;20(11):1362-1372. doi: 10.1016/j.jpain.2019.05.009. Epub 2019 May 24. PMID: 31132510</a:t>
            </a:r>
            <a:endParaRPr kumimoji="0" lang="en-US" sz="24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228600" marR="0" lvl="0" indent="-228600" algn="l" defTabSz="914400" rtl="0" eaLnBrk="1" fontAlgn="base" latinLnBrk="0" hangingPunct="1">
              <a:lnSpc>
                <a:spcPct val="100000"/>
              </a:lnSpc>
              <a:spcBef>
                <a:spcPts val="1000"/>
              </a:spcBef>
              <a:spcAft>
                <a:spcPct val="0"/>
              </a:spcAft>
              <a:buClr>
                <a:srgbClr val="4E9D2E"/>
              </a:buClr>
              <a:buSzTx/>
              <a:buFont typeface="Arial" panose="020B0604020202020204" pitchFamily="34" charset="0"/>
              <a:buChar char="•"/>
              <a:tabLst/>
              <a:defRPr/>
            </a:pPr>
            <a:endParaRPr kumimoji="0" lang="en-US" sz="1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228600" marR="0" lvl="0" indent="-228600" algn="l" defTabSz="914400" rtl="0" eaLnBrk="1" fontAlgn="base" latinLnBrk="0" hangingPunct="1">
              <a:lnSpc>
                <a:spcPct val="100000"/>
              </a:lnSpc>
              <a:spcBef>
                <a:spcPts val="1000"/>
              </a:spcBef>
              <a:spcAft>
                <a:spcPct val="0"/>
              </a:spcAft>
              <a:buClr>
                <a:srgbClr val="4E9D2E"/>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Knowledge of Tetrahydrocannabinol and Cannabidiol Levels Among Cannabis Consumers in the United States and Canada</a:t>
            </a:r>
          </a:p>
          <a:p>
            <a:pPr marL="750888" marR="0" lvl="1" indent="-293688" algn="l" defTabSz="914400" rtl="0" eaLnBrk="1" fontAlgn="base" latinLnBrk="0" hangingPunct="1">
              <a:lnSpc>
                <a:spcPct val="100000"/>
              </a:lnSpc>
              <a:spcBef>
                <a:spcPts val="500"/>
              </a:spcBef>
              <a:spcAft>
                <a:spcPct val="0"/>
              </a:spcAft>
              <a:buClr>
                <a:srgbClr val="4E9D2E"/>
              </a:buClr>
              <a:buSzPct val="90000"/>
              <a:buFont typeface="System Font Regular"/>
              <a:buChar char="—"/>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6471 survey participants</a:t>
            </a:r>
          </a:p>
          <a:p>
            <a:pPr marL="750888" marR="0" lvl="1" indent="-293688" algn="l" defTabSz="914400" rtl="0" eaLnBrk="1" fontAlgn="base" latinLnBrk="0" hangingPunct="1">
              <a:lnSpc>
                <a:spcPct val="100000"/>
              </a:lnSpc>
              <a:spcBef>
                <a:spcPts val="500"/>
              </a:spcBef>
              <a:spcAft>
                <a:spcPct val="0"/>
              </a:spcAft>
              <a:buClr>
                <a:srgbClr val="4E9D2E"/>
              </a:buClr>
              <a:buSzPct val="90000"/>
              <a:buFont typeface="System Font Regular"/>
              <a:buChar char="—"/>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Only 10% of dry herb consumers reported the THC percentage</a:t>
            </a:r>
          </a:p>
          <a:p>
            <a:pPr marL="750888" marR="0" lvl="1" indent="-293688" algn="l" defTabSz="914400" rtl="0" eaLnBrk="1" fontAlgn="base" latinLnBrk="0" hangingPunct="1">
              <a:lnSpc>
                <a:spcPct val="100000"/>
              </a:lnSpc>
              <a:spcBef>
                <a:spcPts val="500"/>
              </a:spcBef>
              <a:spcAft>
                <a:spcPct val="0"/>
              </a:spcAft>
              <a:buClr>
                <a:srgbClr val="4E9D2E"/>
              </a:buClr>
              <a:buSzPct val="90000"/>
              <a:buFont typeface="System Font Regular"/>
              <a:buChar char="—"/>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Less than a third of consumers were able to report the numeric THC and CBD levels of their products</a:t>
            </a:r>
          </a:p>
          <a:p>
            <a:pPr marL="457200" marR="0" lvl="1" indent="0" algn="l" defTabSz="914400" rtl="0" eaLnBrk="1" fontAlgn="base" latinLnBrk="0" hangingPunct="1">
              <a:lnSpc>
                <a:spcPct val="100000"/>
              </a:lnSpc>
              <a:spcBef>
                <a:spcPts val="500"/>
              </a:spcBef>
              <a:spcAft>
                <a:spcPct val="0"/>
              </a:spcAft>
              <a:buClr>
                <a:srgbClr val="4E9D2E"/>
              </a:buClr>
              <a:buSzPct val="90000"/>
              <a:buFont typeface="System Font Regular"/>
              <a:buNone/>
              <a:tabLst/>
              <a:defRPr/>
            </a:pPr>
            <a:r>
              <a:rPr kumimoji="0" lang="en-US" sz="1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Hammond D, Goodman S (2020) Knowledge of tetrahydrocannabinol and cannabidiol levels among cannabis consumers in the United States and Canada, Cannabis and Cannabinoid Research X:X, 1–10, DOI: 10.1089/can.2020.0092.</a:t>
            </a:r>
          </a:p>
          <a:p>
            <a:pPr marL="457200" marR="0" lvl="1" indent="0" algn="l" defTabSz="914400" rtl="0" eaLnBrk="1" fontAlgn="base" latinLnBrk="0" hangingPunct="1">
              <a:lnSpc>
                <a:spcPct val="100000"/>
              </a:lnSpc>
              <a:spcBef>
                <a:spcPts val="500"/>
              </a:spcBef>
              <a:spcAft>
                <a:spcPct val="0"/>
              </a:spcAft>
              <a:buClr>
                <a:srgbClr val="4E9D2E"/>
              </a:buClr>
              <a:buSzPct val="90000"/>
              <a:buFont typeface="System Font Regular"/>
              <a:buNone/>
              <a:tabLst/>
              <a:defRPr/>
            </a:pPr>
            <a:endParaRPr kumimoji="0" lang="en-US" sz="20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38632271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4CF6FCC-17DC-A034-45A6-69B6FFDC0FFD}"/>
              </a:ext>
            </a:extLst>
          </p:cNvPr>
          <p:cNvSpPr>
            <a:spLocks noGrp="1"/>
          </p:cNvSpPr>
          <p:nvPr>
            <p:ph idx="1"/>
          </p:nvPr>
        </p:nvSpPr>
        <p:spPr>
          <a:xfrm>
            <a:off x="349183" y="652674"/>
            <a:ext cx="6008558" cy="4735513"/>
          </a:xfrm>
        </p:spPr>
        <p:txBody>
          <a:bodyPr/>
          <a:lstStyle/>
          <a:p>
            <a:r>
              <a:rPr lang="en-US" dirty="0">
                <a:latin typeface="Cambria" panose="02040503050406030204" pitchFamily="18" charset="0"/>
                <a:ea typeface="Cambria" panose="02040503050406030204" pitchFamily="18" charset="0"/>
              </a:rPr>
              <a:t>Varieties</a:t>
            </a:r>
          </a:p>
          <a:p>
            <a:pPr lvl="1"/>
            <a:r>
              <a:rPr lang="en-US" dirty="0">
                <a:latin typeface="Cambria" panose="02040503050406030204" pitchFamily="18" charset="0"/>
                <a:ea typeface="Cambria" panose="02040503050406030204" pitchFamily="18" charset="0"/>
              </a:rPr>
              <a:t>Type I</a:t>
            </a:r>
          </a:p>
          <a:p>
            <a:pPr lvl="2"/>
            <a:r>
              <a:rPr lang="en-US" dirty="0">
                <a:latin typeface="Cambria" panose="02040503050406030204" pitchFamily="18" charset="0"/>
                <a:ea typeface="Cambria" panose="02040503050406030204" pitchFamily="18" charset="0"/>
              </a:rPr>
              <a:t>THC Dominant</a:t>
            </a:r>
          </a:p>
          <a:p>
            <a:pPr lvl="3"/>
            <a:r>
              <a:rPr lang="en-US" dirty="0">
                <a:latin typeface="Cambria" panose="02040503050406030204" pitchFamily="18" charset="0"/>
                <a:ea typeface="Cambria" panose="02040503050406030204" pitchFamily="18" charset="0"/>
              </a:rPr>
              <a:t>Sativa</a:t>
            </a:r>
          </a:p>
          <a:p>
            <a:pPr lvl="3"/>
            <a:r>
              <a:rPr lang="en-US" dirty="0">
                <a:latin typeface="Cambria" panose="02040503050406030204" pitchFamily="18" charset="0"/>
                <a:ea typeface="Cambria" panose="02040503050406030204" pitchFamily="18" charset="0"/>
              </a:rPr>
              <a:t>Indica</a:t>
            </a:r>
          </a:p>
          <a:p>
            <a:pPr lvl="3"/>
            <a:r>
              <a:rPr lang="en-US" dirty="0">
                <a:latin typeface="Cambria" panose="02040503050406030204" pitchFamily="18" charset="0"/>
                <a:ea typeface="Cambria" panose="02040503050406030204" pitchFamily="18" charset="0"/>
              </a:rPr>
              <a:t>Hybrid</a:t>
            </a:r>
          </a:p>
          <a:p>
            <a:pPr lvl="1"/>
            <a:r>
              <a:rPr lang="en-US" dirty="0">
                <a:latin typeface="Cambria" panose="02040503050406030204" pitchFamily="18" charset="0"/>
                <a:ea typeface="Cambria" panose="02040503050406030204" pitchFamily="18" charset="0"/>
              </a:rPr>
              <a:t>Type II</a:t>
            </a:r>
          </a:p>
          <a:p>
            <a:pPr lvl="2"/>
            <a:r>
              <a:rPr lang="en-US" dirty="0">
                <a:latin typeface="Cambria" panose="02040503050406030204" pitchFamily="18" charset="0"/>
                <a:ea typeface="Cambria" panose="02040503050406030204" pitchFamily="18" charset="0"/>
              </a:rPr>
              <a:t>CBD:THC Balanced</a:t>
            </a:r>
          </a:p>
          <a:p>
            <a:pPr lvl="1"/>
            <a:r>
              <a:rPr lang="en-US" dirty="0">
                <a:latin typeface="Cambria" panose="02040503050406030204" pitchFamily="18" charset="0"/>
                <a:ea typeface="Cambria" panose="02040503050406030204" pitchFamily="18" charset="0"/>
              </a:rPr>
              <a:t>Type III</a:t>
            </a:r>
          </a:p>
          <a:p>
            <a:pPr lvl="2"/>
            <a:r>
              <a:rPr lang="en-US" dirty="0">
                <a:latin typeface="Cambria" panose="02040503050406030204" pitchFamily="18" charset="0"/>
                <a:ea typeface="Cambria" panose="02040503050406030204" pitchFamily="18" charset="0"/>
              </a:rPr>
              <a:t>CBD Dominant</a:t>
            </a:r>
          </a:p>
          <a:p>
            <a:r>
              <a:rPr lang="en-US" dirty="0">
                <a:latin typeface="Cambria" panose="02040503050406030204" pitchFamily="18" charset="0"/>
                <a:ea typeface="Cambria" panose="02040503050406030204" pitchFamily="18" charset="0"/>
              </a:rPr>
              <a:t>Potency</a:t>
            </a:r>
          </a:p>
          <a:p>
            <a:pPr lvl="1"/>
            <a:r>
              <a:rPr lang="en-US" dirty="0">
                <a:latin typeface="Cambria" panose="02040503050406030204" pitchFamily="18" charset="0"/>
                <a:ea typeface="Cambria" panose="02040503050406030204" pitchFamily="18" charset="0"/>
              </a:rPr>
              <a:t>Cannabinoid Content labeled by percent plant weight</a:t>
            </a:r>
          </a:p>
          <a:p>
            <a:pPr lvl="2"/>
            <a:r>
              <a:rPr lang="en-US" dirty="0">
                <a:latin typeface="Cambria" panose="02040503050406030204" pitchFamily="18" charset="0"/>
                <a:ea typeface="Cambria" panose="02040503050406030204" pitchFamily="18" charset="0"/>
              </a:rPr>
              <a:t>10-30% flower weight</a:t>
            </a:r>
          </a:p>
          <a:p>
            <a:pPr lvl="2"/>
            <a:r>
              <a:rPr lang="en-US" dirty="0">
                <a:latin typeface="Cambria" panose="02040503050406030204" pitchFamily="18" charset="0"/>
                <a:ea typeface="Cambria" panose="02040503050406030204" pitchFamily="18" charset="0"/>
              </a:rPr>
              <a:t>1 gram of 10% CBD/THC Cannabis Flower contains 100mg CBD/THC</a:t>
            </a:r>
          </a:p>
        </p:txBody>
      </p:sp>
      <p:sp>
        <p:nvSpPr>
          <p:cNvPr id="5" name="Title 4">
            <a:extLst>
              <a:ext uri="{FF2B5EF4-FFF2-40B4-BE49-F238E27FC236}">
                <a16:creationId xmlns:a16="http://schemas.microsoft.com/office/drawing/2014/main" id="{6462A837-5E79-279E-C46A-BBFE2CC9E365}"/>
              </a:ext>
            </a:extLst>
          </p:cNvPr>
          <p:cNvSpPr>
            <a:spLocks noGrp="1"/>
          </p:cNvSpPr>
          <p:nvPr>
            <p:ph type="title"/>
          </p:nvPr>
        </p:nvSpPr>
        <p:spPr>
          <a:xfrm>
            <a:off x="2987813" y="45047"/>
            <a:ext cx="6216374" cy="976312"/>
          </a:xfrm>
        </p:spPr>
        <p:txBody>
          <a:bodyPr/>
          <a:lstStyle/>
          <a:p>
            <a:pPr algn="ctr"/>
            <a:r>
              <a:rPr lang="en-US" sz="5400" dirty="0">
                <a:latin typeface="Calibri" panose="020F0502020204030204" pitchFamily="34" charset="0"/>
                <a:cs typeface="Calibri" panose="020F0502020204030204" pitchFamily="34" charset="0"/>
              </a:rPr>
              <a:t>Flower</a:t>
            </a:r>
          </a:p>
        </p:txBody>
      </p:sp>
      <p:pic>
        <p:nvPicPr>
          <p:cNvPr id="10" name="Picture 9">
            <a:extLst>
              <a:ext uri="{FF2B5EF4-FFF2-40B4-BE49-F238E27FC236}">
                <a16:creationId xmlns:a16="http://schemas.microsoft.com/office/drawing/2014/main" id="{4B5A2FF1-A42F-C51B-6342-6D2BE8C82255}"/>
              </a:ext>
            </a:extLst>
          </p:cNvPr>
          <p:cNvPicPr>
            <a:picLocks noChangeAspect="1"/>
          </p:cNvPicPr>
          <p:nvPr/>
        </p:nvPicPr>
        <p:blipFill>
          <a:blip r:embed="rId3"/>
          <a:stretch>
            <a:fillRect/>
          </a:stretch>
        </p:blipFill>
        <p:spPr>
          <a:xfrm>
            <a:off x="8581920" y="2850062"/>
            <a:ext cx="3084563" cy="2917862"/>
          </a:xfrm>
          <a:prstGeom prst="rect">
            <a:avLst/>
          </a:prstGeom>
        </p:spPr>
      </p:pic>
      <p:sp>
        <p:nvSpPr>
          <p:cNvPr id="9" name="TextBox 8">
            <a:extLst>
              <a:ext uri="{FF2B5EF4-FFF2-40B4-BE49-F238E27FC236}">
                <a16:creationId xmlns:a16="http://schemas.microsoft.com/office/drawing/2014/main" id="{06100F26-10E5-57C6-DCED-FDCE13973498}"/>
              </a:ext>
            </a:extLst>
          </p:cNvPr>
          <p:cNvSpPr txBox="1"/>
          <p:nvPr/>
        </p:nvSpPr>
        <p:spPr>
          <a:xfrm>
            <a:off x="4772487" y="5995814"/>
            <a:ext cx="761886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Photo Sourced from International Cannabis Policy Survey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Hammond D, Goodman S, Leos-Toro C, Wadsworth E, Reid JL, Hall W, Pacula R, Driezen P, George T, Rehm J, Werb D, Boudreau C, Porath A, Abramovich H, Elliot R. International Cannabis Policy Study Wave 1 Survey (2018). August 2018</a:t>
            </a: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p:txBody>
      </p:sp>
      <p:pic>
        <p:nvPicPr>
          <p:cNvPr id="7" name="Picture 6">
            <a:extLst>
              <a:ext uri="{FF2B5EF4-FFF2-40B4-BE49-F238E27FC236}">
                <a16:creationId xmlns:a16="http://schemas.microsoft.com/office/drawing/2014/main" id="{BDAD4EE8-7CBE-54F9-AF65-16EBB94EF1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8453" y="1278861"/>
            <a:ext cx="3617135" cy="3030132"/>
          </a:xfrm>
          <a:prstGeom prst="rect">
            <a:avLst/>
          </a:prstGeom>
        </p:spPr>
      </p:pic>
    </p:spTree>
    <p:extLst>
      <p:ext uri="{BB962C8B-B14F-4D97-AF65-F5344CB8AC3E}">
        <p14:creationId xmlns:p14="http://schemas.microsoft.com/office/powerpoint/2010/main" val="16494689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4CF6FCC-17DC-A034-45A6-69B6FFDC0FFD}"/>
              </a:ext>
            </a:extLst>
          </p:cNvPr>
          <p:cNvSpPr>
            <a:spLocks noGrp="1"/>
          </p:cNvSpPr>
          <p:nvPr>
            <p:ph idx="1"/>
          </p:nvPr>
        </p:nvSpPr>
        <p:spPr>
          <a:xfrm>
            <a:off x="465818" y="1254935"/>
            <a:ext cx="11395075" cy="5352920"/>
          </a:xfrm>
        </p:spPr>
        <p:txBody>
          <a:bodyPr/>
          <a:lstStyle/>
          <a:p>
            <a:r>
              <a:rPr lang="en-US" dirty="0">
                <a:effectLst/>
                <a:latin typeface="Cambria" panose="02040503050406030204" pitchFamily="18" charset="0"/>
                <a:ea typeface="Cambria" panose="02040503050406030204" pitchFamily="18" charset="0"/>
                <a:cs typeface="Times New Roman" panose="02020603050405020304" pitchFamily="18" charset="0"/>
              </a:rPr>
              <a:t>Extraction and separation of constituents from plant materia</a:t>
            </a:r>
            <a:r>
              <a:rPr lang="en-US" sz="2800" dirty="0">
                <a:effectLst/>
                <a:latin typeface="Cambria" panose="02040503050406030204" pitchFamily="18" charset="0"/>
                <a:ea typeface="Cambria" panose="02040503050406030204" pitchFamily="18" charset="0"/>
                <a:cs typeface="Times New Roman" panose="02020603050405020304" pitchFamily="18" charset="0"/>
              </a:rPr>
              <a:t>l</a:t>
            </a:r>
          </a:p>
          <a:p>
            <a:pPr lvl="1"/>
            <a:r>
              <a:rPr lang="en-US" b="1" dirty="0">
                <a:latin typeface="Cambria" panose="02040503050406030204" pitchFamily="18" charset="0"/>
                <a:ea typeface="Cambria" panose="02040503050406030204" pitchFamily="18" charset="0"/>
                <a:cs typeface="Times New Roman" panose="02020603050405020304" pitchFamily="18" charset="0"/>
              </a:rPr>
              <a:t>Potency</a:t>
            </a:r>
          </a:p>
          <a:p>
            <a:pPr lvl="2"/>
            <a:r>
              <a:rPr lang="en-US" sz="2000" dirty="0">
                <a:latin typeface="Cambria" panose="02040503050406030204" pitchFamily="18" charset="0"/>
                <a:ea typeface="Cambria" panose="02040503050406030204" pitchFamily="18" charset="0"/>
                <a:cs typeface="Times New Roman" panose="02020603050405020304" pitchFamily="18" charset="0"/>
              </a:rPr>
              <a:t>Products typically labeled by percent cannabinoid content </a:t>
            </a:r>
            <a:endParaRPr lang="en-US" sz="2000" dirty="0">
              <a:effectLst/>
              <a:latin typeface="Cambria" panose="02040503050406030204" pitchFamily="18" charset="0"/>
              <a:ea typeface="Cambria" panose="02040503050406030204" pitchFamily="18" charset="0"/>
              <a:cs typeface="Times New Roman" panose="02020603050405020304" pitchFamily="18" charset="0"/>
            </a:endParaRPr>
          </a:p>
          <a:p>
            <a:pPr lvl="2"/>
            <a:r>
              <a:rPr lang="en-US" sz="2000" dirty="0">
                <a:effectLst/>
                <a:latin typeface="Cambria" panose="02040503050406030204" pitchFamily="18" charset="0"/>
                <a:ea typeface="Cambria" panose="02040503050406030204" pitchFamily="18" charset="0"/>
                <a:cs typeface="Times New Roman" panose="02020603050405020304" pitchFamily="18" charset="0"/>
              </a:rPr>
              <a:t>60% - 80% average </a:t>
            </a:r>
            <a:r>
              <a:rPr lang="en-US" sz="2000" dirty="0">
                <a:latin typeface="Cambria" panose="02040503050406030204" pitchFamily="18" charset="0"/>
                <a:ea typeface="Cambria" panose="02040503050406030204" pitchFamily="18" charset="0"/>
                <a:cs typeface="Times New Roman" panose="02020603050405020304" pitchFamily="18" charset="0"/>
              </a:rPr>
              <a:t>c</a:t>
            </a:r>
            <a:r>
              <a:rPr lang="en-US" sz="2000" dirty="0">
                <a:effectLst/>
                <a:latin typeface="Cambria" panose="02040503050406030204" pitchFamily="18" charset="0"/>
                <a:ea typeface="Cambria" panose="02040503050406030204" pitchFamily="18" charset="0"/>
                <a:cs typeface="Times New Roman" panose="02020603050405020304" pitchFamily="18" charset="0"/>
              </a:rPr>
              <a:t>annabinoid content by product weight</a:t>
            </a:r>
          </a:p>
          <a:p>
            <a:pPr lvl="2"/>
            <a:r>
              <a:rPr lang="en-US" sz="2000" dirty="0">
                <a:latin typeface="Cambria" panose="02040503050406030204" pitchFamily="18" charset="0"/>
                <a:ea typeface="Cambria" panose="02040503050406030204" pitchFamily="18" charset="0"/>
                <a:cs typeface="Times New Roman" panose="02020603050405020304" pitchFamily="18" charset="0"/>
              </a:rPr>
              <a:t>Distillates may reach upper 90% Cannabinoid Content</a:t>
            </a:r>
          </a:p>
          <a:p>
            <a:pPr lvl="2"/>
            <a:r>
              <a:rPr lang="en-US" sz="2000" dirty="0">
                <a:effectLst/>
                <a:latin typeface="Cambria" panose="02040503050406030204" pitchFamily="18" charset="0"/>
                <a:ea typeface="Cambria" panose="02040503050406030204" pitchFamily="18" charset="0"/>
                <a:cs typeface="Times New Roman" panose="02020603050405020304" pitchFamily="18" charset="0"/>
              </a:rPr>
              <a:t>1 gram of 80% CBD/THC concentrate contains approximately 800mg CBD/THC</a:t>
            </a:r>
          </a:p>
          <a:p>
            <a:pPr marL="457200" lvl="1" indent="0">
              <a:buNone/>
            </a:pPr>
            <a:endParaRPr lang="en-US" dirty="0">
              <a:effectLst/>
              <a:ea typeface="Calibri" panose="020F0502020204030204" pitchFamily="34" charset="0"/>
              <a:cs typeface="Times New Roman" panose="02020603050405020304" pitchFamily="18" charset="0"/>
            </a:endParaRPr>
          </a:p>
          <a:p>
            <a:pPr marL="914400" lvl="2" indent="0">
              <a:buNone/>
            </a:pPr>
            <a:endParaRPr lang="en-US" sz="2000" dirty="0">
              <a:latin typeface="Cambria" panose="02040503050406030204" pitchFamily="18" charset="0"/>
              <a:ea typeface="Cambria" panose="02040503050406030204" pitchFamily="18" charset="0"/>
            </a:endParaRPr>
          </a:p>
          <a:p>
            <a:pPr marL="1371600" lvl="3" indent="0">
              <a:buNone/>
            </a:pPr>
            <a:endParaRPr lang="en-US" dirty="0"/>
          </a:p>
        </p:txBody>
      </p:sp>
      <p:sp>
        <p:nvSpPr>
          <p:cNvPr id="5" name="Title 4">
            <a:extLst>
              <a:ext uri="{FF2B5EF4-FFF2-40B4-BE49-F238E27FC236}">
                <a16:creationId xmlns:a16="http://schemas.microsoft.com/office/drawing/2014/main" id="{6462A837-5E79-279E-C46A-BBFE2CC9E365}"/>
              </a:ext>
            </a:extLst>
          </p:cNvPr>
          <p:cNvSpPr>
            <a:spLocks noGrp="1"/>
          </p:cNvSpPr>
          <p:nvPr>
            <p:ph type="title"/>
          </p:nvPr>
        </p:nvSpPr>
        <p:spPr>
          <a:xfrm>
            <a:off x="398462" y="137920"/>
            <a:ext cx="11395075" cy="976312"/>
          </a:xfrm>
        </p:spPr>
        <p:txBody>
          <a:bodyPr/>
          <a:lstStyle/>
          <a:p>
            <a:pPr algn="ctr"/>
            <a:r>
              <a:rPr lang="en-US" sz="5400" dirty="0">
                <a:latin typeface="Calibri" panose="020F0502020204030204" pitchFamily="34" charset="0"/>
                <a:cs typeface="Calibri" panose="020F0502020204030204" pitchFamily="34" charset="0"/>
              </a:rPr>
              <a:t>Concentrates</a:t>
            </a:r>
          </a:p>
        </p:txBody>
      </p:sp>
      <p:pic>
        <p:nvPicPr>
          <p:cNvPr id="7" name="Picture Placeholder 3" descr="Text&#10;&#10;Description automatically generated">
            <a:extLst>
              <a:ext uri="{FF2B5EF4-FFF2-40B4-BE49-F238E27FC236}">
                <a16:creationId xmlns:a16="http://schemas.microsoft.com/office/drawing/2014/main" id="{5DC5FEA0-1054-CC9A-A545-5B914555331F}"/>
              </a:ext>
            </a:extLst>
          </p:cNvPr>
          <p:cNvPicPr>
            <a:picLocks noChangeAspect="1"/>
          </p:cNvPicPr>
          <p:nvPr/>
        </p:nvPicPr>
        <p:blipFill>
          <a:blip r:embed="rId3">
            <a:extLst>
              <a:ext uri="{28A0092B-C50C-407E-A947-70E740481C1C}">
                <a14:useLocalDpi xmlns:a14="http://schemas.microsoft.com/office/drawing/2010/main" val="0"/>
              </a:ext>
            </a:extLst>
          </a:blip>
          <a:srcRect l="15372" r="15372"/>
          <a:stretch>
            <a:fillRect/>
          </a:stretch>
        </p:blipFill>
        <p:spPr bwMode="auto">
          <a:xfrm>
            <a:off x="6491451" y="3941269"/>
            <a:ext cx="2652453" cy="3153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indoor&#10;&#10;Description automatically generated">
            <a:extLst>
              <a:ext uri="{FF2B5EF4-FFF2-40B4-BE49-F238E27FC236}">
                <a16:creationId xmlns:a16="http://schemas.microsoft.com/office/drawing/2014/main" id="{6C578FCC-81FE-9FC4-6B23-25F3A91905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66060" y="1700006"/>
            <a:ext cx="960122" cy="4322073"/>
          </a:xfrm>
          <a:prstGeom prst="rect">
            <a:avLst/>
          </a:prstGeom>
        </p:spPr>
      </p:pic>
      <p:pic>
        <p:nvPicPr>
          <p:cNvPr id="11" name="Picture 10">
            <a:extLst>
              <a:ext uri="{FF2B5EF4-FFF2-40B4-BE49-F238E27FC236}">
                <a16:creationId xmlns:a16="http://schemas.microsoft.com/office/drawing/2014/main" id="{4C3F77DC-E8F5-113D-5CD6-0CAE72431234}"/>
              </a:ext>
            </a:extLst>
          </p:cNvPr>
          <p:cNvPicPr>
            <a:picLocks noChangeAspect="1"/>
          </p:cNvPicPr>
          <p:nvPr/>
        </p:nvPicPr>
        <p:blipFill>
          <a:blip r:embed="rId5"/>
          <a:stretch>
            <a:fillRect/>
          </a:stretch>
        </p:blipFill>
        <p:spPr>
          <a:xfrm>
            <a:off x="3206634" y="4211806"/>
            <a:ext cx="2493916" cy="2129033"/>
          </a:xfrm>
          <a:prstGeom prst="rect">
            <a:avLst/>
          </a:prstGeom>
        </p:spPr>
      </p:pic>
      <p:sp>
        <p:nvSpPr>
          <p:cNvPr id="14" name="TextBox 13">
            <a:extLst>
              <a:ext uri="{FF2B5EF4-FFF2-40B4-BE49-F238E27FC236}">
                <a16:creationId xmlns:a16="http://schemas.microsoft.com/office/drawing/2014/main" id="{3BC7BEC8-9691-FAAD-AE36-136E2F6F1C58}"/>
              </a:ext>
            </a:extLst>
          </p:cNvPr>
          <p:cNvSpPr txBox="1"/>
          <p:nvPr/>
        </p:nvSpPr>
        <p:spPr>
          <a:xfrm>
            <a:off x="7358921" y="4059119"/>
            <a:ext cx="3771287" cy="1726627"/>
          </a:xfrm>
          <a:prstGeom prst="rect">
            <a:avLst/>
          </a:prstGeom>
          <a:noFill/>
        </p:spPr>
        <p:txBody>
          <a:bodyPr wrap="square" rtlCol="0">
            <a:spAutoFit/>
          </a:bodyPr>
          <a:lstStyle/>
          <a:p>
            <a:pPr marL="457200" marR="0" lvl="1" indent="0" algn="l" defTabSz="914400" rtl="0" eaLnBrk="1" fontAlgn="auto" latinLnBrk="0" hangingPunct="1">
              <a:lnSpc>
                <a:spcPct val="9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2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Syringe</a:t>
            </a:r>
          </a:p>
          <a:p>
            <a:pPr marL="457200" marR="0" lvl="1" indent="0" algn="l"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a:p>
            <a:pPr marL="914400" marR="0" lvl="2" indent="0" algn="l"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Full Spectrum OIL</a:t>
            </a:r>
          </a:p>
          <a:p>
            <a:pPr marL="914400" marR="0" lvl="2" indent="0" algn="l"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Rick Simpson OIL (RSO)</a:t>
            </a:r>
          </a:p>
          <a:p>
            <a:pPr marL="1828800" marR="0" lvl="4" indent="0" algn="l"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Whole Plant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p:txBody>
      </p:sp>
      <p:sp>
        <p:nvSpPr>
          <p:cNvPr id="18" name="TextBox 17">
            <a:extLst>
              <a:ext uri="{FF2B5EF4-FFF2-40B4-BE49-F238E27FC236}">
                <a16:creationId xmlns:a16="http://schemas.microsoft.com/office/drawing/2014/main" id="{B44B407F-099F-A0A0-FA6B-55001108C616}"/>
              </a:ext>
            </a:extLst>
          </p:cNvPr>
          <p:cNvSpPr txBox="1"/>
          <p:nvPr/>
        </p:nvSpPr>
        <p:spPr>
          <a:xfrm>
            <a:off x="97436" y="4177848"/>
            <a:ext cx="2870616" cy="2003625"/>
          </a:xfrm>
          <a:prstGeom prst="rect">
            <a:avLst/>
          </a:prstGeom>
          <a:noFill/>
        </p:spPr>
        <p:txBody>
          <a:bodyPr wrap="square" rtlCol="0">
            <a:spAutoFit/>
          </a:bodyPr>
          <a:lstStyle/>
          <a:p>
            <a:pPr marL="865188" marR="0" lvl="1" indent="-342900" algn="l" defTabSz="9144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Capsules</a:t>
            </a:r>
          </a:p>
          <a:p>
            <a:pPr marL="865188" marR="0" lvl="1" indent="-342900" algn="l"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a:p>
            <a:pPr marL="1257300" marR="0" lvl="2" indent="-342900" algn="l"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2.5mg - 50mg  Cannabinoid Content Common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25080044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with medium confidence">
            <a:extLst>
              <a:ext uri="{FF2B5EF4-FFF2-40B4-BE49-F238E27FC236}">
                <a16:creationId xmlns:a16="http://schemas.microsoft.com/office/drawing/2014/main" id="{2DE769A1-DED3-38D2-E043-A961DC7ECB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29" y="2092311"/>
            <a:ext cx="4572000" cy="4183380"/>
          </a:xfrm>
          <a:prstGeom prst="rect">
            <a:avLst/>
          </a:prstGeom>
          <a:noFill/>
        </p:spPr>
      </p:pic>
      <p:sp>
        <p:nvSpPr>
          <p:cNvPr id="5" name="Title 4">
            <a:extLst>
              <a:ext uri="{FF2B5EF4-FFF2-40B4-BE49-F238E27FC236}">
                <a16:creationId xmlns:a16="http://schemas.microsoft.com/office/drawing/2014/main" id="{6462A837-5E79-279E-C46A-BBFE2CC9E365}"/>
              </a:ext>
            </a:extLst>
          </p:cNvPr>
          <p:cNvSpPr>
            <a:spLocks noGrp="1"/>
          </p:cNvSpPr>
          <p:nvPr>
            <p:ph type="title"/>
          </p:nvPr>
        </p:nvSpPr>
        <p:spPr/>
        <p:txBody>
          <a:bodyPr wrap="square" anchor="b">
            <a:normAutofit/>
          </a:bodyPr>
          <a:lstStyle/>
          <a:p>
            <a:pPr algn="ctr"/>
            <a:r>
              <a:rPr lang="en-US" sz="5400" dirty="0">
                <a:latin typeface="Calibri" panose="020F0502020204030204" pitchFamily="34" charset="0"/>
                <a:cs typeface="Calibri" panose="020F0502020204030204" pitchFamily="34" charset="0"/>
              </a:rPr>
              <a:t>Formulations</a:t>
            </a:r>
          </a:p>
        </p:txBody>
      </p:sp>
      <p:sp>
        <p:nvSpPr>
          <p:cNvPr id="6" name="Content Placeholder 5">
            <a:extLst>
              <a:ext uri="{FF2B5EF4-FFF2-40B4-BE49-F238E27FC236}">
                <a16:creationId xmlns:a16="http://schemas.microsoft.com/office/drawing/2014/main" id="{D4CF6FCC-17DC-A034-45A6-69B6FFDC0FFD}"/>
              </a:ext>
            </a:extLst>
          </p:cNvPr>
          <p:cNvSpPr>
            <a:spLocks noGrp="1"/>
          </p:cNvSpPr>
          <p:nvPr>
            <p:ph sz="quarter" idx="12"/>
          </p:nvPr>
        </p:nvSpPr>
        <p:spPr/>
        <p:txBody>
          <a:bodyPr wrap="square" anchor="t">
            <a:normAutofit/>
          </a:bodyPr>
          <a:lstStyle/>
          <a:p>
            <a:pPr>
              <a:lnSpc>
                <a:spcPct val="90000"/>
              </a:lnSpc>
            </a:pPr>
            <a:r>
              <a:rPr lang="en-US" b="1" dirty="0">
                <a:latin typeface="Cambria" panose="02040503050406030204" pitchFamily="18" charset="0"/>
                <a:ea typeface="Cambria" panose="02040503050406030204" pitchFamily="18" charset="0"/>
              </a:rPr>
              <a:t>Tinctures</a:t>
            </a:r>
          </a:p>
          <a:p>
            <a:pPr lvl="1">
              <a:lnSpc>
                <a:spcPct val="90000"/>
              </a:lnSpc>
            </a:pPr>
            <a:r>
              <a:rPr lang="en-US" dirty="0">
                <a:latin typeface="Cambria" panose="02040503050406030204" pitchFamily="18" charset="0"/>
                <a:ea typeface="Cambria" panose="02040503050406030204" pitchFamily="18" charset="0"/>
              </a:rPr>
              <a:t>Cannabis extractions in liquid solutions</a:t>
            </a:r>
          </a:p>
          <a:p>
            <a:pPr lvl="2">
              <a:lnSpc>
                <a:spcPct val="90000"/>
              </a:lnSpc>
            </a:pPr>
            <a:r>
              <a:rPr lang="en-US" sz="2000" dirty="0">
                <a:latin typeface="Cambria" panose="02040503050406030204" pitchFamily="18" charset="0"/>
                <a:ea typeface="Cambria" panose="02040503050406030204" pitchFamily="18" charset="0"/>
              </a:rPr>
              <a:t>Ethanol</a:t>
            </a:r>
          </a:p>
          <a:p>
            <a:pPr lvl="2">
              <a:lnSpc>
                <a:spcPct val="90000"/>
              </a:lnSpc>
            </a:pPr>
            <a:r>
              <a:rPr lang="en-US" sz="2000" dirty="0">
                <a:latin typeface="Cambria" panose="02040503050406030204" pitchFamily="18" charset="0"/>
                <a:ea typeface="Cambria" panose="02040503050406030204" pitchFamily="18" charset="0"/>
              </a:rPr>
              <a:t>Vegetable Glycerin</a:t>
            </a:r>
          </a:p>
          <a:p>
            <a:pPr lvl="2">
              <a:lnSpc>
                <a:spcPct val="90000"/>
              </a:lnSpc>
            </a:pPr>
            <a:r>
              <a:rPr lang="en-US" sz="2000" dirty="0">
                <a:latin typeface="Cambria" panose="02040503050406030204" pitchFamily="18" charset="0"/>
                <a:ea typeface="Cambria" panose="02040503050406030204" pitchFamily="18" charset="0"/>
              </a:rPr>
              <a:t>Fractionated Coconut Oil (MCT)</a:t>
            </a:r>
          </a:p>
          <a:p>
            <a:pPr lvl="2">
              <a:lnSpc>
                <a:spcPct val="90000"/>
              </a:lnSpc>
            </a:pPr>
            <a:r>
              <a:rPr lang="en-US" sz="2000" dirty="0">
                <a:latin typeface="Cambria" panose="02040503050406030204" pitchFamily="18" charset="0"/>
                <a:ea typeface="Cambria" panose="02040503050406030204" pitchFamily="18" charset="0"/>
              </a:rPr>
              <a:t>Olive Oil, Hemp Oil, Safflower, Sunflower, and more</a:t>
            </a:r>
          </a:p>
          <a:p>
            <a:pPr lvl="2">
              <a:lnSpc>
                <a:spcPct val="90000"/>
              </a:lnSpc>
            </a:pPr>
            <a:endParaRPr lang="en-US" sz="2000" dirty="0">
              <a:latin typeface="Cambria" panose="02040503050406030204" pitchFamily="18" charset="0"/>
              <a:ea typeface="Cambria" panose="02040503050406030204" pitchFamily="18" charset="0"/>
            </a:endParaRPr>
          </a:p>
          <a:p>
            <a:pPr lvl="1">
              <a:lnSpc>
                <a:spcPct val="90000"/>
              </a:lnSpc>
            </a:pPr>
            <a:r>
              <a:rPr lang="en-US" dirty="0">
                <a:latin typeface="Cambria" panose="02040503050406030204" pitchFamily="18" charset="0"/>
                <a:ea typeface="Cambria" panose="02040503050406030204" pitchFamily="18" charset="0"/>
              </a:rPr>
              <a:t>Potency</a:t>
            </a:r>
          </a:p>
          <a:p>
            <a:pPr lvl="2">
              <a:lnSpc>
                <a:spcPct val="90000"/>
              </a:lnSpc>
            </a:pPr>
            <a:r>
              <a:rPr lang="en-US" sz="2000" dirty="0">
                <a:latin typeface="Cambria" panose="02040503050406030204" pitchFamily="18" charset="0"/>
                <a:ea typeface="Cambria" panose="02040503050406030204" pitchFamily="18" charset="0"/>
              </a:rPr>
              <a:t>Milligrams Cannabinoids Per Milliliter Solution</a:t>
            </a:r>
          </a:p>
          <a:p>
            <a:pPr lvl="2">
              <a:lnSpc>
                <a:spcPct val="90000"/>
              </a:lnSpc>
            </a:pPr>
            <a:r>
              <a:rPr lang="en-US" sz="2000" dirty="0">
                <a:latin typeface="Cambria" panose="02040503050406030204" pitchFamily="18" charset="0"/>
                <a:ea typeface="Cambria" panose="02040503050406030204" pitchFamily="18" charset="0"/>
              </a:rPr>
              <a:t>Example: 500mg THC Per 1floz solution	</a:t>
            </a:r>
          </a:p>
          <a:p>
            <a:pPr lvl="3">
              <a:lnSpc>
                <a:spcPct val="90000"/>
              </a:lnSpc>
            </a:pPr>
            <a:r>
              <a:rPr lang="en-US" sz="2000" dirty="0">
                <a:latin typeface="Cambria" panose="02040503050406030204" pitchFamily="18" charset="0"/>
                <a:ea typeface="Cambria" panose="02040503050406030204" pitchFamily="18" charset="0"/>
              </a:rPr>
              <a:t>500mg THC ÷ 30ml = 16.66 mg THC Per mL	</a:t>
            </a:r>
          </a:p>
          <a:p>
            <a:pPr lvl="3">
              <a:lnSpc>
                <a:spcPct val="90000"/>
              </a:lnSpc>
            </a:pPr>
            <a:r>
              <a:rPr lang="en-US" sz="2000" dirty="0">
                <a:latin typeface="Cambria" panose="02040503050406030204" pitchFamily="18" charset="0"/>
                <a:ea typeface="Cambria" panose="02040503050406030204" pitchFamily="18" charset="0"/>
              </a:rPr>
              <a:t>16.66 mg ÷ 40 drops = .41 mg THC Per Drop </a:t>
            </a:r>
          </a:p>
        </p:txBody>
      </p:sp>
      <p:sp>
        <p:nvSpPr>
          <p:cNvPr id="2" name="TextBox 1">
            <a:extLst>
              <a:ext uri="{FF2B5EF4-FFF2-40B4-BE49-F238E27FC236}">
                <a16:creationId xmlns:a16="http://schemas.microsoft.com/office/drawing/2014/main" id="{DBF2A294-509C-1299-D5E8-8FA8F748A27A}"/>
              </a:ext>
            </a:extLst>
          </p:cNvPr>
          <p:cNvSpPr txBox="1"/>
          <p:nvPr/>
        </p:nvSpPr>
        <p:spPr>
          <a:xfrm>
            <a:off x="8404411" y="2673910"/>
            <a:ext cx="3536577" cy="4047565"/>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5E31B42D-316C-D01A-4E25-5D081A59E34D}"/>
              </a:ext>
            </a:extLst>
          </p:cNvPr>
          <p:cNvSpPr txBox="1"/>
          <p:nvPr/>
        </p:nvSpPr>
        <p:spPr>
          <a:xfrm>
            <a:off x="285384" y="6276056"/>
            <a:ext cx="4385835" cy="553998"/>
          </a:xfrm>
          <a:prstGeom prst="rect">
            <a:avLst/>
          </a:prstGeom>
          <a:noFill/>
        </p:spPr>
        <p:txBody>
          <a:bodyPr wrap="square" rtlCol="0">
            <a:spAutoFit/>
          </a:bodyPr>
          <a:lstStyle/>
          <a:p>
            <a:r>
              <a:rPr lang="en-US" sz="1200" dirty="0"/>
              <a:t>Photo Sourced from International Cannabis Policy Survey</a:t>
            </a:r>
          </a:p>
          <a:p>
            <a:endParaRPr lang="en-US" dirty="0"/>
          </a:p>
        </p:txBody>
      </p:sp>
    </p:spTree>
    <p:extLst>
      <p:ext uri="{BB962C8B-B14F-4D97-AF65-F5344CB8AC3E}">
        <p14:creationId xmlns:p14="http://schemas.microsoft.com/office/powerpoint/2010/main" val="1896992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9ADF0D7D-5992-ED88-C412-FA5E5839ED41}"/>
              </a:ext>
            </a:extLst>
          </p:cNvPr>
          <p:cNvSpPr txBox="1">
            <a:spLocks/>
          </p:cNvSpPr>
          <p:nvPr/>
        </p:nvSpPr>
        <p:spPr>
          <a:xfrm>
            <a:off x="208732" y="827108"/>
            <a:ext cx="11395075" cy="976312"/>
          </a:xfrm>
          <a:prstGeom prst="rect">
            <a:avLst/>
          </a:prstGeom>
        </p:spPr>
        <p:txBody>
          <a:bodyPr/>
          <a:lstStyle>
            <a:lvl1pPr algn="l" rtl="0" fontAlgn="base">
              <a:lnSpc>
                <a:spcPct val="90000"/>
              </a:lnSpc>
              <a:spcBef>
                <a:spcPct val="0"/>
              </a:spcBef>
              <a:spcAft>
                <a:spcPct val="0"/>
              </a:spcAft>
              <a:defRPr sz="3600" kern="1200">
                <a:solidFill>
                  <a:srgbClr val="256040"/>
                </a:solidFill>
                <a:latin typeface="Palatino" pitchFamily="2" charset="77"/>
                <a:ea typeface="Palatino" pitchFamily="2" charset="77"/>
                <a:cs typeface="Palatino" pitchFamily="2" charset="77"/>
              </a:defRPr>
            </a:lvl1pPr>
            <a:lvl2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2pPr>
            <a:lvl3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3pPr>
            <a:lvl4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4pPr>
            <a:lvl5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5pPr>
            <a:lvl6pPr marL="4572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6pPr>
            <a:lvl7pPr marL="9144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7pPr>
            <a:lvl8pPr marL="13716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8pPr>
            <a:lvl9pPr marL="18288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9pPr>
          </a:lstStyle>
          <a:p>
            <a:pPr algn="ctr" eaLnBrk="1" hangingPunct="1"/>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5400" dirty="0">
                <a:latin typeface="Calibri" panose="020F0502020204030204" pitchFamily="34" charset="0"/>
                <a:ea typeface="Calibri" panose="020F0502020204030204" pitchFamily="34" charset="0"/>
                <a:cs typeface="Times New Roman" panose="02020603050405020304" pitchFamily="18" charset="0"/>
              </a:rPr>
              <a:t>Objectives</a:t>
            </a:r>
            <a:endParaRPr lang="en-US" sz="5400" dirty="0"/>
          </a:p>
        </p:txBody>
      </p:sp>
      <p:sp>
        <p:nvSpPr>
          <p:cNvPr id="4" name="Content Placeholder 1">
            <a:extLst>
              <a:ext uri="{FF2B5EF4-FFF2-40B4-BE49-F238E27FC236}">
                <a16:creationId xmlns:a16="http://schemas.microsoft.com/office/drawing/2014/main" id="{FAE4388A-E445-9B39-B5E2-515184698C6F}"/>
              </a:ext>
            </a:extLst>
          </p:cNvPr>
          <p:cNvSpPr txBox="1">
            <a:spLocks/>
          </p:cNvSpPr>
          <p:nvPr/>
        </p:nvSpPr>
        <p:spPr>
          <a:xfrm>
            <a:off x="422275" y="2743200"/>
            <a:ext cx="11395075" cy="4031141"/>
          </a:xfrm>
          <a:prstGeom prst="rect">
            <a:avLst/>
          </a:prstGeom>
        </p:spPr>
        <p:txBody>
          <a:bodyPr/>
          <a:lstStyle>
            <a:lvl1pPr marL="228600" indent="-228600" algn="l" rtl="0" fontAlgn="base">
              <a:spcBef>
                <a:spcPts val="1000"/>
              </a:spcBef>
              <a:spcAft>
                <a:spcPct val="0"/>
              </a:spcAft>
              <a:buClr>
                <a:schemeClr val="accent1"/>
              </a:buClr>
              <a:buFont typeface="Arial" panose="020B0604020202020204" pitchFamily="34" charset="0"/>
              <a:buChar char="•"/>
              <a:defRPr sz="2400" kern="1200">
                <a:solidFill>
                  <a:schemeClr val="tx1"/>
                </a:solidFill>
                <a:latin typeface="+mn-lt"/>
                <a:ea typeface="+mn-ea"/>
                <a:cs typeface="+mn-cs"/>
              </a:defRPr>
            </a:lvl1pPr>
            <a:lvl2pPr marL="750888" indent="-293688" algn="l" rtl="0" fontAlgn="base">
              <a:spcBef>
                <a:spcPts val="500"/>
              </a:spcBef>
              <a:spcAft>
                <a:spcPct val="0"/>
              </a:spcAft>
              <a:buClr>
                <a:schemeClr val="accent1"/>
              </a:buClr>
              <a:buSzPct val="90000"/>
              <a:buFont typeface="System Font Regular"/>
              <a:buChar char="—"/>
              <a:defRPr sz="2000" kern="1200">
                <a:solidFill>
                  <a:schemeClr val="tx1"/>
                </a:solidFill>
                <a:latin typeface="+mn-lt"/>
                <a:ea typeface="+mn-ea"/>
                <a:cs typeface="+mn-cs"/>
              </a:defRPr>
            </a:lvl2pPr>
            <a:lvl3pPr marL="1143000" indent="-228600" algn="l" rtl="0" fontAlgn="base">
              <a:spcBef>
                <a:spcPts val="500"/>
              </a:spcBef>
              <a:spcAft>
                <a:spcPct val="0"/>
              </a:spcAft>
              <a:buClr>
                <a:schemeClr val="accent1"/>
              </a:buClr>
              <a:buFont typeface="Arial" panose="020B0604020202020204" pitchFamily="34" charset="0"/>
              <a:buChar char="•"/>
              <a:defRPr kern="1200">
                <a:solidFill>
                  <a:schemeClr val="tx1"/>
                </a:solidFill>
                <a:latin typeface="+mn-lt"/>
                <a:ea typeface="+mn-ea"/>
                <a:cs typeface="+mn-cs"/>
              </a:defRPr>
            </a:lvl3pPr>
            <a:lvl4pPr marL="16002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en-US" sz="2800" dirty="0">
                <a:latin typeface="Cambria" panose="02040503050406030204" pitchFamily="18" charset="0"/>
                <a:ea typeface="Cambria" panose="02040503050406030204" pitchFamily="18" charset="0"/>
              </a:rPr>
              <a:t>Review cannabis laws and WV medical cannabis program</a:t>
            </a:r>
          </a:p>
          <a:p>
            <a:pPr eaLnBrk="1" hangingPunct="1"/>
            <a:r>
              <a:rPr lang="en-US" sz="2800" dirty="0">
                <a:latin typeface="Cambria" panose="02040503050406030204" pitchFamily="18" charset="0"/>
                <a:ea typeface="Cambria" panose="02040503050406030204" pitchFamily="18" charset="0"/>
              </a:rPr>
              <a:t>Discuss medical cannabis science</a:t>
            </a:r>
          </a:p>
          <a:p>
            <a:pPr eaLnBrk="1" hangingPunct="1"/>
            <a:r>
              <a:rPr lang="en-US" sz="2800" dirty="0">
                <a:latin typeface="Cambria" panose="02040503050406030204" pitchFamily="18" charset="0"/>
                <a:ea typeface="Cambria" panose="02040503050406030204" pitchFamily="18" charset="0"/>
              </a:rPr>
              <a:t>Identify available forms of cannabis medicines and potencies</a:t>
            </a:r>
          </a:p>
          <a:p>
            <a:pPr eaLnBrk="1" hangingPunct="1"/>
            <a:r>
              <a:rPr lang="en-US" sz="2800" dirty="0">
                <a:latin typeface="Cambria" panose="02040503050406030204" pitchFamily="18" charset="0"/>
                <a:ea typeface="Cambria" panose="02040503050406030204" pitchFamily="18" charset="0"/>
              </a:rPr>
              <a:t>Recognize pharmacokinetics of different routes of administration</a:t>
            </a:r>
          </a:p>
          <a:p>
            <a:pPr eaLnBrk="1" hangingPunct="1"/>
            <a:r>
              <a:rPr lang="en-US" sz="2800" dirty="0">
                <a:latin typeface="Cambria" panose="02040503050406030204" pitchFamily="18" charset="0"/>
                <a:ea typeface="Cambria" panose="02040503050406030204" pitchFamily="18" charset="0"/>
              </a:rPr>
              <a:t>Discuss titration and dosing strategies</a:t>
            </a:r>
          </a:p>
          <a:p>
            <a:pPr marL="0" indent="0" eaLnBrk="1" hangingPunct="1">
              <a:buFont typeface="Arial" panose="020B0604020202020204" pitchFamily="34" charset="0"/>
              <a:buNone/>
            </a:pPr>
            <a:endParaRPr lang="en-US" dirty="0"/>
          </a:p>
          <a:p>
            <a:pPr eaLnBrk="1" hangingPunct="1"/>
            <a:endParaRPr lang="en-US" dirty="0"/>
          </a:p>
        </p:txBody>
      </p:sp>
    </p:spTree>
    <p:extLst>
      <p:ext uri="{BB962C8B-B14F-4D97-AF65-F5344CB8AC3E}">
        <p14:creationId xmlns:p14="http://schemas.microsoft.com/office/powerpoint/2010/main" val="460306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FFA5E1CE-6B25-081C-989F-4663D04D94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650" y="3035431"/>
            <a:ext cx="4572000" cy="2286000"/>
          </a:xfrm>
          <a:prstGeom prst="rect">
            <a:avLst/>
          </a:prstGeom>
          <a:noFill/>
        </p:spPr>
      </p:pic>
      <p:sp>
        <p:nvSpPr>
          <p:cNvPr id="2" name="TextBox 1">
            <a:extLst>
              <a:ext uri="{FF2B5EF4-FFF2-40B4-BE49-F238E27FC236}">
                <a16:creationId xmlns:a16="http://schemas.microsoft.com/office/drawing/2014/main" id="{FF24716B-E2A2-10B2-7476-1829B6672BA8}"/>
              </a:ext>
            </a:extLst>
          </p:cNvPr>
          <p:cNvSpPr txBox="1"/>
          <p:nvPr/>
        </p:nvSpPr>
        <p:spPr bwMode="auto">
          <a:xfrm>
            <a:off x="0" y="5619854"/>
            <a:ext cx="11394831" cy="436908"/>
          </a:xfrm>
          <a:prstGeom prst="rect">
            <a:avLst/>
          </a:prstGeom>
          <a:noFill/>
          <a:ln>
            <a:noFill/>
          </a:ln>
        </p:spPr>
        <p:txBody>
          <a:bodyPr wrap="square" rtlCol="0" anchor="t">
            <a:normAutofit/>
          </a:bodyPr>
          <a:lstStyle/>
          <a:p>
            <a:pPr>
              <a:lnSpc>
                <a:spcPct val="90000"/>
              </a:lnSpc>
              <a:spcAft>
                <a:spcPts val="600"/>
              </a:spcAft>
            </a:pPr>
            <a:r>
              <a:rPr lang="en-US" sz="1400" dirty="0"/>
              <a:t>Photo Sourced from International Cannabis Policy Survey</a:t>
            </a:r>
          </a:p>
          <a:p>
            <a:pPr>
              <a:lnSpc>
                <a:spcPct val="90000"/>
              </a:lnSpc>
              <a:spcAft>
                <a:spcPts val="600"/>
              </a:spcAft>
            </a:pPr>
            <a:endParaRPr lang="en-US" dirty="0"/>
          </a:p>
        </p:txBody>
      </p:sp>
      <p:sp>
        <p:nvSpPr>
          <p:cNvPr id="5" name="Title 4">
            <a:extLst>
              <a:ext uri="{FF2B5EF4-FFF2-40B4-BE49-F238E27FC236}">
                <a16:creationId xmlns:a16="http://schemas.microsoft.com/office/drawing/2014/main" id="{6462A837-5E79-279E-C46A-BBFE2CC9E365}"/>
              </a:ext>
            </a:extLst>
          </p:cNvPr>
          <p:cNvSpPr>
            <a:spLocks noGrp="1"/>
          </p:cNvSpPr>
          <p:nvPr>
            <p:ph type="title"/>
          </p:nvPr>
        </p:nvSpPr>
        <p:spPr>
          <a:xfrm>
            <a:off x="422031" y="295622"/>
            <a:ext cx="11394831" cy="975945"/>
          </a:xfrm>
        </p:spPr>
        <p:txBody>
          <a:bodyPr wrap="square" anchor="b">
            <a:normAutofit/>
          </a:bodyPr>
          <a:lstStyle/>
          <a:p>
            <a:pPr algn="ctr"/>
            <a:r>
              <a:rPr lang="en-US" sz="5400" dirty="0">
                <a:latin typeface="Calibri" panose="020F0502020204030204" pitchFamily="34" charset="0"/>
                <a:cs typeface="Calibri" panose="020F0502020204030204" pitchFamily="34" charset="0"/>
              </a:rPr>
              <a:t>Formulations Cont’d</a:t>
            </a:r>
          </a:p>
        </p:txBody>
      </p:sp>
      <p:sp>
        <p:nvSpPr>
          <p:cNvPr id="6" name="Content Placeholder 5">
            <a:extLst>
              <a:ext uri="{FF2B5EF4-FFF2-40B4-BE49-F238E27FC236}">
                <a16:creationId xmlns:a16="http://schemas.microsoft.com/office/drawing/2014/main" id="{D4CF6FCC-17DC-A034-45A6-69B6FFDC0FFD}"/>
              </a:ext>
            </a:extLst>
          </p:cNvPr>
          <p:cNvSpPr>
            <a:spLocks noGrp="1"/>
          </p:cNvSpPr>
          <p:nvPr>
            <p:ph sz="quarter" idx="12"/>
          </p:nvPr>
        </p:nvSpPr>
        <p:spPr>
          <a:xfrm>
            <a:off x="4770437" y="1536569"/>
            <a:ext cx="7331915" cy="4934081"/>
          </a:xfrm>
        </p:spPr>
        <p:txBody>
          <a:bodyPr wrap="square" anchor="t">
            <a:normAutofit/>
          </a:bodyPr>
          <a:lstStyle/>
          <a:p>
            <a:pPr>
              <a:lnSpc>
                <a:spcPct val="90000"/>
              </a:lnSpc>
            </a:pPr>
            <a:r>
              <a:rPr lang="en-US" sz="2800" b="1" dirty="0">
                <a:latin typeface="Cambria" panose="02040503050406030204" pitchFamily="18" charset="0"/>
                <a:ea typeface="Cambria" panose="02040503050406030204" pitchFamily="18" charset="0"/>
              </a:rPr>
              <a:t>Topicals</a:t>
            </a:r>
          </a:p>
          <a:p>
            <a:pPr lvl="1">
              <a:lnSpc>
                <a:spcPct val="90000"/>
              </a:lnSpc>
            </a:pPr>
            <a:r>
              <a:rPr lang="en-US" sz="2400" dirty="0">
                <a:latin typeface="Cambria" panose="02040503050406030204" pitchFamily="18" charset="0"/>
                <a:ea typeface="Cambria" panose="02040503050406030204" pitchFamily="18" charset="0"/>
              </a:rPr>
              <a:t>Cannabinoids labeled by milligrams in container or by percent content</a:t>
            </a:r>
          </a:p>
          <a:p>
            <a:pPr lvl="2">
              <a:lnSpc>
                <a:spcPct val="90000"/>
              </a:lnSpc>
            </a:pPr>
            <a:r>
              <a:rPr lang="en-US" sz="2000" dirty="0">
                <a:latin typeface="Cambria" panose="02040503050406030204" pitchFamily="18" charset="0"/>
                <a:ea typeface="Cambria" panose="02040503050406030204" pitchFamily="18" charset="0"/>
              </a:rPr>
              <a:t>Quantify dose in dime size dollops</a:t>
            </a:r>
          </a:p>
          <a:p>
            <a:pPr lvl="2">
              <a:lnSpc>
                <a:spcPct val="90000"/>
              </a:lnSpc>
            </a:pPr>
            <a:r>
              <a:rPr lang="en-US" sz="2000" dirty="0">
                <a:latin typeface="Cambria" panose="02040503050406030204" pitchFamily="18" charset="0"/>
                <a:ea typeface="Cambria" panose="02040503050406030204" pitchFamily="18" charset="0"/>
              </a:rPr>
              <a:t>Other botanical mixtures common</a:t>
            </a:r>
          </a:p>
          <a:p>
            <a:pPr marL="457200" lvl="1" indent="0">
              <a:lnSpc>
                <a:spcPct val="90000"/>
              </a:lnSpc>
              <a:buNone/>
            </a:pPr>
            <a:endParaRPr lang="en-US" sz="2400" dirty="0">
              <a:latin typeface="Cambria" panose="02040503050406030204" pitchFamily="18" charset="0"/>
              <a:ea typeface="Cambria" panose="02040503050406030204" pitchFamily="18" charset="0"/>
            </a:endParaRPr>
          </a:p>
          <a:p>
            <a:pPr lvl="1">
              <a:lnSpc>
                <a:spcPct val="90000"/>
              </a:lnSpc>
            </a:pPr>
            <a:r>
              <a:rPr lang="en-US" sz="2400" dirty="0">
                <a:latin typeface="Cambria" panose="02040503050406030204" pitchFamily="18" charset="0"/>
                <a:ea typeface="Cambria" panose="02040503050406030204" pitchFamily="18" charset="0"/>
              </a:rPr>
              <a:t>Dermal</a:t>
            </a:r>
          </a:p>
          <a:p>
            <a:pPr lvl="2">
              <a:lnSpc>
                <a:spcPct val="90000"/>
              </a:lnSpc>
            </a:pPr>
            <a:r>
              <a:rPr lang="en-US" sz="2000" dirty="0">
                <a:latin typeface="Cambria" panose="02040503050406030204" pitchFamily="18" charset="0"/>
                <a:ea typeface="Cambria" panose="02040503050406030204" pitchFamily="18" charset="0"/>
              </a:rPr>
              <a:t>Lotions, Salves, Balms</a:t>
            </a:r>
          </a:p>
          <a:p>
            <a:pPr lvl="3">
              <a:lnSpc>
                <a:spcPct val="90000"/>
              </a:lnSpc>
            </a:pPr>
            <a:r>
              <a:rPr lang="en-US" sz="2000" dirty="0">
                <a:latin typeface="Cambria" panose="02040503050406030204" pitchFamily="18" charset="0"/>
                <a:ea typeface="Cambria" panose="02040503050406030204" pitchFamily="18" charset="0"/>
              </a:rPr>
              <a:t>Local effects</a:t>
            </a:r>
          </a:p>
          <a:p>
            <a:pPr marL="979488" lvl="1" indent="-457200">
              <a:lnSpc>
                <a:spcPct val="90000"/>
              </a:lnSpc>
            </a:pPr>
            <a:r>
              <a:rPr lang="en-US" sz="2400" dirty="0">
                <a:latin typeface="Cambria" panose="02040503050406030204" pitchFamily="18" charset="0"/>
                <a:ea typeface="Cambria" panose="02040503050406030204" pitchFamily="18" charset="0"/>
              </a:rPr>
              <a:t>Transdermal</a:t>
            </a:r>
          </a:p>
          <a:p>
            <a:pPr marL="1371600" lvl="2" indent="-457200">
              <a:lnSpc>
                <a:spcPct val="90000"/>
              </a:lnSpc>
            </a:pPr>
            <a:r>
              <a:rPr lang="en-US" sz="2000" dirty="0">
                <a:latin typeface="Cambria" panose="02040503050406030204" pitchFamily="18" charset="0"/>
                <a:ea typeface="Cambria" panose="02040503050406030204" pitchFamily="18" charset="0"/>
              </a:rPr>
              <a:t>Gels</a:t>
            </a:r>
          </a:p>
          <a:p>
            <a:pPr marL="1371600" lvl="2" indent="-457200">
              <a:lnSpc>
                <a:spcPct val="90000"/>
              </a:lnSpc>
            </a:pPr>
            <a:r>
              <a:rPr lang="en-US" sz="2000" dirty="0">
                <a:latin typeface="Cambria" panose="02040503050406030204" pitchFamily="18" charset="0"/>
                <a:ea typeface="Cambria" panose="02040503050406030204" pitchFamily="18" charset="0"/>
              </a:rPr>
              <a:t>Patches</a:t>
            </a:r>
          </a:p>
          <a:p>
            <a:pPr marL="1828800" lvl="3" indent="-457200">
              <a:lnSpc>
                <a:spcPct val="90000"/>
              </a:lnSpc>
            </a:pPr>
            <a:r>
              <a:rPr lang="en-US" sz="2000" dirty="0">
                <a:latin typeface="Cambria" panose="02040503050406030204" pitchFamily="18" charset="0"/>
                <a:ea typeface="Cambria" panose="02040503050406030204" pitchFamily="18" charset="0"/>
              </a:rPr>
              <a:t>Long lasting systemic effects</a:t>
            </a:r>
          </a:p>
          <a:p>
            <a:pPr lvl="1">
              <a:lnSpc>
                <a:spcPct val="90000"/>
              </a:lnSpc>
            </a:pPr>
            <a:endParaRPr lang="en-US" dirty="0"/>
          </a:p>
        </p:txBody>
      </p:sp>
      <p:sp>
        <p:nvSpPr>
          <p:cNvPr id="13" name="Slide Number Placeholder 6">
            <a:extLst>
              <a:ext uri="{FF2B5EF4-FFF2-40B4-BE49-F238E27FC236}">
                <a16:creationId xmlns:a16="http://schemas.microsoft.com/office/drawing/2014/main" id="{4A4E487A-819A-9995-E1BC-A82FBA275944}"/>
              </a:ext>
            </a:extLst>
          </p:cNvPr>
          <p:cNvSpPr>
            <a:spLocks noGrp="1"/>
          </p:cNvSpPr>
          <p:nvPr>
            <p:ph type="sldNum" sz="quarter" idx="14"/>
          </p:nvPr>
        </p:nvSpPr>
        <p:spPr>
          <a:xfrm>
            <a:off x="422275" y="6470650"/>
            <a:ext cx="692150" cy="250825"/>
          </a:xfrm>
        </p:spPr>
        <p:txBody>
          <a:bodyPr/>
          <a:lstStyle/>
          <a:p>
            <a:pPr>
              <a:spcAft>
                <a:spcPts val="600"/>
              </a:spcAft>
              <a:defRPr/>
            </a:pPr>
            <a:fld id="{054736A3-B29B-094D-A2AC-503CD17A598B}" type="slidenum">
              <a:rPr lang="en-US"/>
              <a:pPr>
                <a:spcAft>
                  <a:spcPts val="600"/>
                </a:spcAft>
                <a:defRPr/>
              </a:pPr>
              <a:t>20</a:t>
            </a:fld>
            <a:endParaRPr lang="en-US" dirty="0"/>
          </a:p>
        </p:txBody>
      </p:sp>
    </p:spTree>
    <p:extLst>
      <p:ext uri="{BB962C8B-B14F-4D97-AF65-F5344CB8AC3E}">
        <p14:creationId xmlns:p14="http://schemas.microsoft.com/office/powerpoint/2010/main" val="3809431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a:extLst>
              <a:ext uri="{FF2B5EF4-FFF2-40B4-BE49-F238E27FC236}">
                <a16:creationId xmlns:a16="http://schemas.microsoft.com/office/drawing/2014/main" id="{3382D4F2-A11D-9F13-A13A-8EF568E0B8AA}"/>
              </a:ext>
            </a:extLst>
          </p:cNvPr>
          <p:cNvSpPr>
            <a:spLocks noGrp="1"/>
          </p:cNvSpPr>
          <p:nvPr>
            <p:ph idx="1"/>
          </p:nvPr>
        </p:nvSpPr>
        <p:spPr>
          <a:xfrm>
            <a:off x="139149" y="1184693"/>
            <a:ext cx="11395075" cy="4970051"/>
          </a:xfrm>
        </p:spPr>
        <p:txBody>
          <a:bodyPr/>
          <a:lstStyle/>
          <a:p>
            <a:r>
              <a:rPr lang="en-US" b="1" dirty="0">
                <a:latin typeface="Cambria" panose="02040503050406030204" pitchFamily="18" charset="0"/>
                <a:ea typeface="Cambria" panose="02040503050406030204" pitchFamily="18" charset="0"/>
              </a:rPr>
              <a:t>Inhalation</a:t>
            </a:r>
          </a:p>
          <a:p>
            <a:pPr lvl="1"/>
            <a:r>
              <a:rPr lang="en-US" dirty="0">
                <a:latin typeface="Cambria" panose="02040503050406030204" pitchFamily="18" charset="0"/>
                <a:ea typeface="Cambria" panose="02040503050406030204" pitchFamily="18" charset="0"/>
              </a:rPr>
              <a:t>Bioavailability</a:t>
            </a:r>
          </a:p>
          <a:p>
            <a:pPr lvl="2"/>
            <a:r>
              <a:rPr lang="en-US" sz="2000" dirty="0">
                <a:latin typeface="Cambria" panose="02040503050406030204" pitchFamily="18" charset="0"/>
                <a:ea typeface="Cambria" panose="02040503050406030204" pitchFamily="18" charset="0"/>
              </a:rPr>
              <a:t>Range 2-56%, 10-35% in experienced subjects</a:t>
            </a:r>
          </a:p>
          <a:p>
            <a:pPr marL="914400" lvl="2" indent="0">
              <a:buNone/>
            </a:pPr>
            <a:endParaRPr lang="en-US" sz="2000" dirty="0">
              <a:latin typeface="Cambria" panose="02040503050406030204" pitchFamily="18" charset="0"/>
              <a:ea typeface="Cambria" panose="02040503050406030204" pitchFamily="18" charset="0"/>
            </a:endParaRPr>
          </a:p>
          <a:p>
            <a:pPr lvl="1"/>
            <a:r>
              <a:rPr lang="en-US" dirty="0">
                <a:latin typeface="Cambria" panose="02040503050406030204" pitchFamily="18" charset="0"/>
                <a:ea typeface="Cambria" panose="02040503050406030204" pitchFamily="18" charset="0"/>
              </a:rPr>
              <a:t>Plasma concentrations</a:t>
            </a:r>
          </a:p>
          <a:p>
            <a:pPr lvl="2"/>
            <a:r>
              <a:rPr lang="en-US" sz="2000" dirty="0">
                <a:latin typeface="Cambria" panose="02040503050406030204" pitchFamily="18" charset="0"/>
                <a:ea typeface="Cambria" panose="02040503050406030204" pitchFamily="18" charset="0"/>
              </a:rPr>
              <a:t>Peak 3-10 minutes after Inhalation</a:t>
            </a:r>
          </a:p>
          <a:p>
            <a:pPr marL="914400" lvl="2" indent="0">
              <a:buNone/>
            </a:pPr>
            <a:endParaRPr lang="en-US" sz="2000" dirty="0">
              <a:latin typeface="Cambria" panose="02040503050406030204" pitchFamily="18" charset="0"/>
              <a:ea typeface="Cambria" panose="02040503050406030204" pitchFamily="18" charset="0"/>
            </a:endParaRPr>
          </a:p>
          <a:p>
            <a:pPr lvl="1"/>
            <a:r>
              <a:rPr lang="en-US" dirty="0">
                <a:latin typeface="Cambria" panose="02040503050406030204" pitchFamily="18" charset="0"/>
                <a:ea typeface="Cambria" panose="02040503050406030204" pitchFamily="18" charset="0"/>
              </a:rPr>
              <a:t>Perceived Effects</a:t>
            </a:r>
          </a:p>
          <a:p>
            <a:pPr lvl="2"/>
            <a:r>
              <a:rPr lang="en-US" sz="2000" dirty="0">
                <a:latin typeface="Cambria" panose="02040503050406030204" pitchFamily="18" charset="0"/>
                <a:ea typeface="Cambria" panose="02040503050406030204" pitchFamily="18" charset="0"/>
              </a:rPr>
              <a:t>Onset 5-10 minutes</a:t>
            </a:r>
          </a:p>
          <a:p>
            <a:pPr lvl="2"/>
            <a:r>
              <a:rPr lang="en-US" sz="2000" dirty="0">
                <a:latin typeface="Cambria" panose="02040503050406030204" pitchFamily="18" charset="0"/>
                <a:ea typeface="Cambria" panose="02040503050406030204" pitchFamily="18" charset="0"/>
              </a:rPr>
              <a:t>Duration 2-4 hours</a:t>
            </a:r>
          </a:p>
          <a:p>
            <a:pPr lvl="2"/>
            <a:endParaRPr lang="en-US" sz="2000" dirty="0">
              <a:latin typeface="Cambria" panose="02040503050406030204" pitchFamily="18" charset="0"/>
              <a:ea typeface="Cambria" panose="02040503050406030204" pitchFamily="18" charset="0"/>
            </a:endParaRPr>
          </a:p>
          <a:p>
            <a:pPr marL="1371600" lvl="3" indent="0">
              <a:buNone/>
            </a:pPr>
            <a:endParaRPr lang="en-US" sz="1200" dirty="0">
              <a:latin typeface="Calibri" panose="020F0502020204030204" pitchFamily="34" charset="0"/>
              <a:cs typeface="Calibri" panose="020F0502020204030204" pitchFamily="34" charset="0"/>
            </a:endParaRPr>
          </a:p>
          <a:p>
            <a:pPr marL="1371600" lvl="3" indent="0">
              <a:buNone/>
            </a:pPr>
            <a:r>
              <a:rPr lang="en-US" sz="1200" dirty="0">
                <a:latin typeface="Calibri" panose="020F0502020204030204" pitchFamily="34" charset="0"/>
                <a:cs typeface="Calibri" panose="020F0502020204030204" pitchFamily="34" charset="0"/>
              </a:rPr>
              <a:t>Grotenhermen, F. Pharmacokinetics and pharmacodynamics of cannabinoids. Clin. Pharmacokinetics. 2003, 42, 327–360.</a:t>
            </a:r>
          </a:p>
          <a:p>
            <a:pPr marL="1371600" lvl="3" indent="0">
              <a:buNone/>
            </a:pPr>
            <a:r>
              <a:rPr lang="en-US" sz="1200" dirty="0">
                <a:latin typeface="Calibri" panose="020F0502020204030204" pitchFamily="34" charset="0"/>
                <a:ea typeface="Calibri" panose="020F0502020204030204" pitchFamily="34" charset="0"/>
                <a:cs typeface="Calibri" panose="020F0502020204030204" pitchFamily="34" charset="0"/>
              </a:rPr>
              <a:t>See review for references of pharmacokinetic studies</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1371600" lvl="3" indent="0">
              <a:buNone/>
            </a:pPr>
            <a:endParaRPr lang="en-US" sz="2200" dirty="0"/>
          </a:p>
        </p:txBody>
      </p:sp>
      <p:sp>
        <p:nvSpPr>
          <p:cNvPr id="4" name="Title 2">
            <a:extLst>
              <a:ext uri="{FF2B5EF4-FFF2-40B4-BE49-F238E27FC236}">
                <a16:creationId xmlns:a16="http://schemas.microsoft.com/office/drawing/2014/main" id="{5A56C34F-2645-2119-A97C-5A3F0951ABA4}"/>
              </a:ext>
            </a:extLst>
          </p:cNvPr>
          <p:cNvSpPr>
            <a:spLocks noGrp="1"/>
          </p:cNvSpPr>
          <p:nvPr>
            <p:ph type="title"/>
          </p:nvPr>
        </p:nvSpPr>
        <p:spPr>
          <a:xfrm>
            <a:off x="444177" y="276083"/>
            <a:ext cx="11395075" cy="976312"/>
          </a:xfrm>
        </p:spPr>
        <p:txBody>
          <a:bodyPr/>
          <a:lstStyle/>
          <a:p>
            <a:pPr algn="ct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5400" dirty="0">
                <a:effectLst/>
                <a:latin typeface="Calibri" panose="020F0502020204030204" pitchFamily="34" charset="0"/>
                <a:ea typeface="Calibri" panose="020F0502020204030204" pitchFamily="34" charset="0"/>
                <a:cs typeface="Calibri" panose="020F0502020204030204" pitchFamily="34" charset="0"/>
              </a:rPr>
              <a:t>Routes of Administration</a:t>
            </a:r>
            <a:endParaRPr lang="en-US" sz="5400" dirty="0">
              <a:latin typeface="Calibri" panose="020F0502020204030204" pitchFamily="34" charset="0"/>
              <a:cs typeface="Calibri" panose="020F0502020204030204" pitchFamily="34" charset="0"/>
            </a:endParaRPr>
          </a:p>
        </p:txBody>
      </p:sp>
      <p:pic>
        <p:nvPicPr>
          <p:cNvPr id="9" name="Content Placeholder 5">
            <a:extLst>
              <a:ext uri="{FF2B5EF4-FFF2-40B4-BE49-F238E27FC236}">
                <a16:creationId xmlns:a16="http://schemas.microsoft.com/office/drawing/2014/main" id="{AE20ECB5-4DFC-0AF0-CB97-FAF3E388FF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0072" y="1540977"/>
            <a:ext cx="2599949" cy="3493015"/>
          </a:xfrm>
          <a:prstGeom prst="rect">
            <a:avLst/>
          </a:prstGeom>
        </p:spPr>
      </p:pic>
    </p:spTree>
    <p:extLst>
      <p:ext uri="{BB962C8B-B14F-4D97-AF65-F5344CB8AC3E}">
        <p14:creationId xmlns:p14="http://schemas.microsoft.com/office/powerpoint/2010/main" val="36755925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a:extLst>
              <a:ext uri="{FF2B5EF4-FFF2-40B4-BE49-F238E27FC236}">
                <a16:creationId xmlns:a16="http://schemas.microsoft.com/office/drawing/2014/main" id="{3382D4F2-A11D-9F13-A13A-8EF568E0B8AA}"/>
              </a:ext>
            </a:extLst>
          </p:cNvPr>
          <p:cNvSpPr>
            <a:spLocks noGrp="1"/>
          </p:cNvSpPr>
          <p:nvPr>
            <p:ph idx="1"/>
          </p:nvPr>
        </p:nvSpPr>
        <p:spPr>
          <a:xfrm>
            <a:off x="1703934" y="1106041"/>
            <a:ext cx="8634639" cy="5461446"/>
          </a:xfrm>
        </p:spPr>
        <p:txBody>
          <a:bodyPr/>
          <a:lstStyle/>
          <a:p>
            <a:r>
              <a:rPr lang="en-US" b="1" dirty="0">
                <a:latin typeface="Cambria" panose="02040503050406030204" pitchFamily="18" charset="0"/>
                <a:ea typeface="Cambria" panose="02040503050406030204" pitchFamily="18" charset="0"/>
              </a:rPr>
              <a:t>Oral</a:t>
            </a:r>
          </a:p>
          <a:p>
            <a:pPr lvl="1"/>
            <a:r>
              <a:rPr lang="en-US" dirty="0">
                <a:latin typeface="Cambria" panose="02040503050406030204" pitchFamily="18" charset="0"/>
                <a:ea typeface="Cambria" panose="02040503050406030204" pitchFamily="18" charset="0"/>
              </a:rPr>
              <a:t>Bioavailability</a:t>
            </a:r>
          </a:p>
          <a:p>
            <a:pPr lvl="2"/>
            <a:r>
              <a:rPr lang="en-US" sz="2000" dirty="0">
                <a:latin typeface="Cambria" panose="02040503050406030204" pitchFamily="18" charset="0"/>
                <a:ea typeface="Cambria" panose="02040503050406030204" pitchFamily="18" charset="0"/>
              </a:rPr>
              <a:t>4-12%</a:t>
            </a:r>
          </a:p>
          <a:p>
            <a:pPr lvl="2"/>
            <a:r>
              <a:rPr lang="en-US" sz="2000" dirty="0">
                <a:latin typeface="Cambria" panose="02040503050406030204" pitchFamily="18" charset="0"/>
                <a:ea typeface="Cambria" panose="02040503050406030204" pitchFamily="18" charset="0"/>
              </a:rPr>
              <a:t>Consuming cannabinoids with fatty foods can increase bioavailability 4-fold </a:t>
            </a:r>
            <a:r>
              <a:rPr lang="en-US" sz="200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en-US" sz="140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Birnbaum et al., 2019)</a:t>
            </a:r>
            <a:endParaRPr lang="en-US" sz="1400" dirty="0">
              <a:latin typeface="Cambria" panose="02040503050406030204" pitchFamily="18" charset="0"/>
              <a:ea typeface="Cambria" panose="02040503050406030204" pitchFamily="18" charset="0"/>
            </a:endParaRPr>
          </a:p>
          <a:p>
            <a:pPr marL="914400" lvl="2" indent="0">
              <a:buNone/>
            </a:pPr>
            <a:endParaRPr lang="en-US" sz="1000" dirty="0">
              <a:latin typeface="Cambria" panose="02040503050406030204" pitchFamily="18" charset="0"/>
              <a:ea typeface="Cambria" panose="02040503050406030204" pitchFamily="18" charset="0"/>
            </a:endParaRPr>
          </a:p>
          <a:p>
            <a:pPr lvl="1"/>
            <a:r>
              <a:rPr lang="en-US" dirty="0">
                <a:latin typeface="Cambria" panose="02040503050406030204" pitchFamily="18" charset="0"/>
                <a:ea typeface="Cambria" panose="02040503050406030204" pitchFamily="18" charset="0"/>
              </a:rPr>
              <a:t>Maximum Plasma Concentrations</a:t>
            </a:r>
          </a:p>
          <a:p>
            <a:pPr lvl="2"/>
            <a:r>
              <a:rPr lang="en-US" sz="2000" dirty="0">
                <a:latin typeface="Cambria" panose="02040503050406030204" pitchFamily="18" charset="0"/>
                <a:ea typeface="Cambria" panose="02040503050406030204" pitchFamily="18" charset="0"/>
              </a:rPr>
              <a:t>60 – 120 minutes </a:t>
            </a:r>
          </a:p>
          <a:p>
            <a:pPr lvl="2"/>
            <a:r>
              <a:rPr lang="en-US" sz="2000" dirty="0">
                <a:latin typeface="Cambria" panose="02040503050406030204" pitchFamily="18" charset="0"/>
                <a:ea typeface="Cambria" panose="02040503050406030204" pitchFamily="18" charset="0"/>
              </a:rPr>
              <a:t>Large Interindividual variability</a:t>
            </a:r>
          </a:p>
          <a:p>
            <a:pPr marL="914400" lvl="2" indent="0">
              <a:buNone/>
            </a:pPr>
            <a:endParaRPr lang="en-US" sz="1000" dirty="0">
              <a:latin typeface="Cambria" panose="02040503050406030204" pitchFamily="18" charset="0"/>
              <a:ea typeface="Cambria" panose="02040503050406030204" pitchFamily="18" charset="0"/>
            </a:endParaRPr>
          </a:p>
          <a:p>
            <a:pPr lvl="1"/>
            <a:r>
              <a:rPr lang="en-US" sz="2200" dirty="0">
                <a:latin typeface="Cambria" panose="02040503050406030204" pitchFamily="18" charset="0"/>
                <a:ea typeface="Cambria" panose="02040503050406030204" pitchFamily="18" charset="0"/>
              </a:rPr>
              <a:t>Perceived Effects</a:t>
            </a:r>
          </a:p>
          <a:p>
            <a:pPr lvl="2"/>
            <a:r>
              <a:rPr lang="en-US" sz="2000" dirty="0">
                <a:latin typeface="Cambria" panose="02040503050406030204" pitchFamily="18" charset="0"/>
                <a:ea typeface="Cambria" panose="02040503050406030204" pitchFamily="18" charset="0"/>
              </a:rPr>
              <a:t>Onset 60 – 180 minutes</a:t>
            </a:r>
          </a:p>
          <a:p>
            <a:pPr lvl="2"/>
            <a:r>
              <a:rPr lang="en-US" sz="2000" dirty="0">
                <a:latin typeface="Cambria" panose="02040503050406030204" pitchFamily="18" charset="0"/>
                <a:ea typeface="Cambria" panose="02040503050406030204" pitchFamily="18" charset="0"/>
              </a:rPr>
              <a:t>Duration 6-8 hours</a:t>
            </a:r>
          </a:p>
          <a:p>
            <a:pPr lvl="2"/>
            <a:endParaRPr lang="en-US" sz="1000" dirty="0">
              <a:latin typeface="Cambria" panose="02040503050406030204" pitchFamily="18" charset="0"/>
              <a:ea typeface="Cambria" panose="02040503050406030204" pitchFamily="18" charset="0"/>
            </a:endParaRPr>
          </a:p>
          <a:p>
            <a:pPr lvl="1"/>
            <a:r>
              <a:rPr lang="en-US" dirty="0">
                <a:latin typeface="Cambria" panose="02040503050406030204" pitchFamily="18" charset="0"/>
                <a:ea typeface="Cambria" panose="02040503050406030204" pitchFamily="18" charset="0"/>
              </a:rPr>
              <a:t>Significant degradation of THC assumed in stomach acids</a:t>
            </a:r>
          </a:p>
          <a:p>
            <a:pPr lvl="2"/>
            <a:r>
              <a:rPr lang="en-US" sz="2000" dirty="0">
                <a:latin typeface="Cambria" panose="02040503050406030204" pitchFamily="18" charset="0"/>
                <a:ea typeface="Cambria" panose="02040503050406030204" pitchFamily="18" charset="0"/>
              </a:rPr>
              <a:t>Half life of 1hour at PH 1.0 </a:t>
            </a:r>
          </a:p>
        </p:txBody>
      </p:sp>
      <p:sp>
        <p:nvSpPr>
          <p:cNvPr id="4" name="Title 2">
            <a:extLst>
              <a:ext uri="{FF2B5EF4-FFF2-40B4-BE49-F238E27FC236}">
                <a16:creationId xmlns:a16="http://schemas.microsoft.com/office/drawing/2014/main" id="{5A56C34F-2645-2119-A97C-5A3F0951ABA4}"/>
              </a:ext>
            </a:extLst>
          </p:cNvPr>
          <p:cNvSpPr>
            <a:spLocks noGrp="1"/>
          </p:cNvSpPr>
          <p:nvPr>
            <p:ph type="title"/>
          </p:nvPr>
        </p:nvSpPr>
        <p:spPr/>
        <p:txBody>
          <a:bodyPr/>
          <a:lstStyle/>
          <a:p>
            <a:pPr algn="ct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5400" dirty="0">
                <a:latin typeface="Calibri" panose="020F0502020204030204" pitchFamily="34" charset="0"/>
                <a:ea typeface="Calibri" panose="020F0502020204030204" pitchFamily="34" charset="0"/>
                <a:cs typeface="Times New Roman" panose="02020603050405020304" pitchFamily="18" charset="0"/>
              </a:rPr>
              <a:t>Routes of Administration Cont’d</a:t>
            </a:r>
            <a:endParaRPr lang="en-US" sz="5400" dirty="0"/>
          </a:p>
        </p:txBody>
      </p:sp>
      <p:sp>
        <p:nvSpPr>
          <p:cNvPr id="2" name="TextBox 1">
            <a:extLst>
              <a:ext uri="{FF2B5EF4-FFF2-40B4-BE49-F238E27FC236}">
                <a16:creationId xmlns:a16="http://schemas.microsoft.com/office/drawing/2014/main" id="{1578B726-2345-79AF-B02E-01803E695E81}"/>
              </a:ext>
            </a:extLst>
          </p:cNvPr>
          <p:cNvSpPr txBox="1"/>
          <p:nvPr/>
        </p:nvSpPr>
        <p:spPr>
          <a:xfrm>
            <a:off x="4960803" y="6581001"/>
            <a:ext cx="10229553" cy="553998"/>
          </a:xfrm>
          <a:prstGeom prst="rect">
            <a:avLst/>
          </a:prstGeom>
          <a:noFill/>
        </p:spPr>
        <p:txBody>
          <a:bodyPr wrap="square" rtlCol="0">
            <a:spAutoFit/>
          </a:bodyPr>
          <a:lstStyle/>
          <a:p>
            <a:pPr marL="1371600" lvl="3" indent="0">
              <a:buNone/>
            </a:pPr>
            <a:r>
              <a:rPr lang="en-US" sz="1200" dirty="0">
                <a:latin typeface="Calibri" panose="020F0502020204030204" pitchFamily="34" charset="0"/>
                <a:cs typeface="Calibri" panose="020F0502020204030204" pitchFamily="34" charset="0"/>
              </a:rPr>
              <a:t>See Grotenhermen et al. 2003 review for pharmacokinetic references</a:t>
            </a:r>
          </a:p>
          <a:p>
            <a:pPr marL="1371600" lvl="3" indent="0">
              <a:buNone/>
            </a:pPr>
            <a:endParaRPr lang="en-US" dirty="0"/>
          </a:p>
        </p:txBody>
      </p:sp>
    </p:spTree>
    <p:extLst>
      <p:ext uri="{BB962C8B-B14F-4D97-AF65-F5344CB8AC3E}">
        <p14:creationId xmlns:p14="http://schemas.microsoft.com/office/powerpoint/2010/main" val="32223547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a:extLst>
              <a:ext uri="{FF2B5EF4-FFF2-40B4-BE49-F238E27FC236}">
                <a16:creationId xmlns:a16="http://schemas.microsoft.com/office/drawing/2014/main" id="{3382D4F2-A11D-9F13-A13A-8EF568E0B8AA}"/>
              </a:ext>
            </a:extLst>
          </p:cNvPr>
          <p:cNvSpPr>
            <a:spLocks noGrp="1"/>
          </p:cNvSpPr>
          <p:nvPr>
            <p:ph idx="1"/>
          </p:nvPr>
        </p:nvSpPr>
        <p:spPr>
          <a:xfrm>
            <a:off x="398462" y="1420956"/>
            <a:ext cx="11395075" cy="4986065"/>
          </a:xfrm>
        </p:spPr>
        <p:txBody>
          <a:bodyPr/>
          <a:lstStyle/>
          <a:p>
            <a:pPr marL="277812" indent="-342900"/>
            <a:r>
              <a:rPr lang="en-US" b="1" dirty="0">
                <a:latin typeface="Cambria" panose="02040503050406030204" pitchFamily="18" charset="0"/>
                <a:ea typeface="Cambria" panose="02040503050406030204" pitchFamily="18" charset="0"/>
              </a:rPr>
              <a:t>Sublingual</a:t>
            </a:r>
          </a:p>
          <a:p>
            <a:pPr marL="800100" lvl="1" indent="-342900"/>
            <a:r>
              <a:rPr lang="en-US" dirty="0">
                <a:latin typeface="Cambria" panose="02040503050406030204" pitchFamily="18" charset="0"/>
                <a:ea typeface="Cambria" panose="02040503050406030204" pitchFamily="18" charset="0"/>
              </a:rPr>
              <a:t>Rapid onset </a:t>
            </a:r>
          </a:p>
          <a:p>
            <a:pPr marL="800100" lvl="1" indent="-342900"/>
            <a:r>
              <a:rPr lang="en-US" dirty="0">
                <a:latin typeface="Cambria" panose="02040503050406030204" pitchFamily="18" charset="0"/>
                <a:ea typeface="Cambria" panose="02040503050406030204" pitchFamily="18" charset="0"/>
              </a:rPr>
              <a:t>Reduce first pass metabolism</a:t>
            </a:r>
          </a:p>
          <a:p>
            <a:pPr marL="800100" lvl="1" indent="-342900"/>
            <a:r>
              <a:rPr lang="en-US" dirty="0">
                <a:latin typeface="Cambria" panose="02040503050406030204" pitchFamily="18" charset="0"/>
                <a:ea typeface="Cambria" panose="02040503050406030204" pitchFamily="18" charset="0"/>
              </a:rPr>
              <a:t>Increased bioavailability</a:t>
            </a:r>
          </a:p>
          <a:p>
            <a:pPr marL="0" indent="0">
              <a:buNone/>
            </a:pPr>
            <a:endParaRPr lang="en-US" sz="2800" dirty="0">
              <a:latin typeface="Cambria" panose="02040503050406030204" pitchFamily="18" charset="0"/>
              <a:ea typeface="Cambria" panose="02040503050406030204" pitchFamily="18" charset="0"/>
            </a:endParaRPr>
          </a:p>
          <a:p>
            <a:r>
              <a:rPr lang="en-US" b="1" dirty="0">
                <a:latin typeface="Cambria" panose="02040503050406030204" pitchFamily="18" charset="0"/>
                <a:ea typeface="Cambria" panose="02040503050406030204" pitchFamily="18" charset="0"/>
              </a:rPr>
              <a:t>Nano emulsions</a:t>
            </a:r>
          </a:p>
          <a:p>
            <a:pPr lvl="1"/>
            <a:r>
              <a:rPr lang="en-US" dirty="0">
                <a:latin typeface="Cambria" panose="02040503050406030204" pitchFamily="18" charset="0"/>
                <a:ea typeface="Cambria" panose="02040503050406030204" pitchFamily="18" charset="0"/>
              </a:rPr>
              <a:t>Particle size less than 200NM</a:t>
            </a:r>
          </a:p>
          <a:p>
            <a:pPr lvl="1"/>
            <a:r>
              <a:rPr lang="en-US" dirty="0">
                <a:latin typeface="Cambria" panose="02040503050406030204" pitchFamily="18" charset="0"/>
                <a:ea typeface="Cambria" panose="02040503050406030204" pitchFamily="18" charset="0"/>
              </a:rPr>
              <a:t>Formulated to increase oral bioavailability</a:t>
            </a:r>
          </a:p>
          <a:p>
            <a:pPr lvl="1"/>
            <a:r>
              <a:rPr lang="en-US" dirty="0">
                <a:latin typeface="Cambria" panose="02040503050406030204" pitchFamily="18" charset="0"/>
                <a:ea typeface="Cambria" panose="02040503050406030204" pitchFamily="18" charset="0"/>
              </a:rPr>
              <a:t>Formulations to increase water solubility</a:t>
            </a:r>
          </a:p>
          <a:p>
            <a:pPr marL="457200" lvl="1" indent="0">
              <a:buNone/>
            </a:pPr>
            <a:endParaRPr lang="en-US" sz="1200" dirty="0">
              <a:solidFill>
                <a:srgbClr val="212121"/>
              </a:solidFill>
              <a:effectLst/>
              <a:latin typeface="Cambria" panose="02040503050406030204" pitchFamily="18" charset="0"/>
              <a:ea typeface="Calibri" panose="020F0502020204030204" pitchFamily="34" charset="0"/>
              <a:cs typeface="Times New Roman" panose="02020603050405020304" pitchFamily="18" charset="0"/>
            </a:endParaRPr>
          </a:p>
          <a:p>
            <a:pPr marL="457200" lvl="1" indent="0">
              <a:buNone/>
            </a:pPr>
            <a:endParaRPr lang="en-US" sz="1200" dirty="0">
              <a:solidFill>
                <a:srgbClr val="212121"/>
              </a:solidFill>
              <a:effectLst/>
              <a:latin typeface="Cambria" panose="02040503050406030204" pitchFamily="18" charset="0"/>
              <a:ea typeface="Calibri" panose="020F0502020204030204" pitchFamily="34" charset="0"/>
              <a:cs typeface="Times New Roman" panose="02020603050405020304" pitchFamily="18" charset="0"/>
            </a:endParaRPr>
          </a:p>
          <a:p>
            <a:pPr marL="457200" lvl="1" indent="0">
              <a:buNone/>
            </a:pPr>
            <a:endParaRPr lang="en-US" sz="1200" dirty="0">
              <a:solidFill>
                <a:srgbClr val="212121"/>
              </a:solidFill>
              <a:latin typeface="Cambria" panose="02040503050406030204" pitchFamily="18" charset="0"/>
              <a:ea typeface="Calibri" panose="020F0502020204030204" pitchFamily="34" charset="0"/>
              <a:cs typeface="Times New Roman" panose="02020603050405020304" pitchFamily="18" charset="0"/>
            </a:endParaRPr>
          </a:p>
          <a:p>
            <a:pPr marL="457200" lvl="1" indent="0">
              <a:buNone/>
            </a:pPr>
            <a:r>
              <a:rPr lang="en-US" sz="1200" dirty="0">
                <a:solidFill>
                  <a:srgbClr val="212121"/>
                </a:solidFill>
                <a:effectLst/>
                <a:latin typeface="Cambria" panose="02040503050406030204" pitchFamily="18" charset="0"/>
                <a:ea typeface="Calibri" panose="020F0502020204030204" pitchFamily="34" charset="0"/>
                <a:cs typeface="Times New Roman" panose="02020603050405020304" pitchFamily="18" charset="0"/>
              </a:rPr>
              <a:t>McClements D.J. Advances in edible nanoemulsions: Digestion, bioavailability, and potential toxicity. </a:t>
            </a:r>
            <a:r>
              <a:rPr lang="en-US" sz="1200" i="1" dirty="0">
                <a:solidFill>
                  <a:srgbClr val="212121"/>
                </a:solidFill>
                <a:effectLst/>
                <a:latin typeface="Cambria" panose="02040503050406030204" pitchFamily="18" charset="0"/>
                <a:ea typeface="Calibri" panose="020F0502020204030204" pitchFamily="34" charset="0"/>
                <a:cs typeface="Times New Roman" panose="02020603050405020304" pitchFamily="18" charset="0"/>
              </a:rPr>
              <a:t>Prog. Lipid Res. </a:t>
            </a:r>
            <a:r>
              <a:rPr lang="en-US" sz="1200" dirty="0">
                <a:solidFill>
                  <a:srgbClr val="212121"/>
                </a:solidFill>
                <a:effectLst/>
                <a:latin typeface="Cambria" panose="02040503050406030204" pitchFamily="18" charset="0"/>
                <a:ea typeface="Calibri" panose="020F0502020204030204" pitchFamily="34" charset="0"/>
                <a:cs typeface="Times New Roman" panose="02020603050405020304" pitchFamily="18" charset="0"/>
              </a:rPr>
              <a:t>2020;81:101081. doi: 10.1016/j.plipres.2020.101081.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dirty="0"/>
              <a:t>	</a:t>
            </a:r>
          </a:p>
          <a:p>
            <a:pPr marL="1192212" lvl="2" indent="-342900"/>
            <a:endParaRPr lang="en-US" dirty="0"/>
          </a:p>
          <a:p>
            <a:pPr marL="800100" lvl="1" indent="-342900"/>
            <a:endParaRPr lang="en-US" dirty="0"/>
          </a:p>
          <a:p>
            <a:pPr marL="800100" lvl="1" indent="-342900"/>
            <a:endParaRPr lang="en-US" dirty="0"/>
          </a:p>
          <a:p>
            <a:pPr lvl="2"/>
            <a:endParaRPr lang="en-US" dirty="0"/>
          </a:p>
        </p:txBody>
      </p:sp>
      <p:sp>
        <p:nvSpPr>
          <p:cNvPr id="4" name="Title 2">
            <a:extLst>
              <a:ext uri="{FF2B5EF4-FFF2-40B4-BE49-F238E27FC236}">
                <a16:creationId xmlns:a16="http://schemas.microsoft.com/office/drawing/2014/main" id="{5A56C34F-2645-2119-A97C-5A3F0951ABA4}"/>
              </a:ext>
            </a:extLst>
          </p:cNvPr>
          <p:cNvSpPr>
            <a:spLocks noGrp="1"/>
          </p:cNvSpPr>
          <p:nvPr>
            <p:ph type="title"/>
          </p:nvPr>
        </p:nvSpPr>
        <p:spPr>
          <a:xfrm>
            <a:off x="398462" y="154118"/>
            <a:ext cx="11395075" cy="976312"/>
          </a:xfrm>
        </p:spPr>
        <p:txBody>
          <a:bodyPr/>
          <a:lstStyle/>
          <a:p>
            <a:pPr algn="ct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5400" dirty="0">
                <a:latin typeface="Calibri" panose="020F0502020204030204" pitchFamily="34" charset="0"/>
                <a:ea typeface="Calibri" panose="020F0502020204030204" pitchFamily="34" charset="0"/>
                <a:cs typeface="Times New Roman" panose="02020603050405020304" pitchFamily="18" charset="0"/>
              </a:rPr>
              <a:t>Routes of Administration Cont’d</a:t>
            </a:r>
            <a:endParaRPr lang="en-US" sz="5400" dirty="0"/>
          </a:p>
        </p:txBody>
      </p:sp>
      <p:pic>
        <p:nvPicPr>
          <p:cNvPr id="7" name="Picture 6" descr="A picture containing table, cup, coffee&#10;&#10;Description automatically generated">
            <a:extLst>
              <a:ext uri="{FF2B5EF4-FFF2-40B4-BE49-F238E27FC236}">
                <a16:creationId xmlns:a16="http://schemas.microsoft.com/office/drawing/2014/main" id="{07A3AA43-35CB-C55D-64F8-509CDF545E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6441" y="2498071"/>
            <a:ext cx="3153858" cy="2938973"/>
          </a:xfrm>
          <a:prstGeom prst="rect">
            <a:avLst/>
          </a:prstGeom>
        </p:spPr>
      </p:pic>
    </p:spTree>
    <p:extLst>
      <p:ext uri="{BB962C8B-B14F-4D97-AF65-F5344CB8AC3E}">
        <p14:creationId xmlns:p14="http://schemas.microsoft.com/office/powerpoint/2010/main" val="35935384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a:extLst>
              <a:ext uri="{FF2B5EF4-FFF2-40B4-BE49-F238E27FC236}">
                <a16:creationId xmlns:a16="http://schemas.microsoft.com/office/drawing/2014/main" id="{3382D4F2-A11D-9F13-A13A-8EF568E0B8AA}"/>
              </a:ext>
            </a:extLst>
          </p:cNvPr>
          <p:cNvSpPr>
            <a:spLocks noGrp="1"/>
          </p:cNvSpPr>
          <p:nvPr>
            <p:ph idx="1"/>
          </p:nvPr>
        </p:nvSpPr>
        <p:spPr>
          <a:xfrm>
            <a:off x="1832087" y="1130430"/>
            <a:ext cx="8527824" cy="5276591"/>
          </a:xfrm>
        </p:spPr>
        <p:txBody>
          <a:bodyPr/>
          <a:lstStyle/>
          <a:p>
            <a:pPr marL="277812" indent="-342900"/>
            <a:r>
              <a:rPr lang="en-US" b="1" dirty="0">
                <a:latin typeface="Cambria" panose="02040503050406030204" pitchFamily="18" charset="0"/>
                <a:ea typeface="Cambria" panose="02040503050406030204" pitchFamily="18" charset="0"/>
              </a:rPr>
              <a:t>Suppository</a:t>
            </a:r>
            <a:r>
              <a:rPr lang="en-US" dirty="0">
                <a:latin typeface="Cambria" panose="02040503050406030204" pitchFamily="18" charset="0"/>
                <a:ea typeface="Cambria" panose="02040503050406030204" pitchFamily="18" charset="0"/>
              </a:rPr>
              <a:t> </a:t>
            </a:r>
          </a:p>
          <a:p>
            <a:pPr marL="800100" lvl="1" indent="-342900"/>
            <a:r>
              <a:rPr lang="en-US" dirty="0">
                <a:latin typeface="Cambria" panose="02040503050406030204" pitchFamily="18" charset="0"/>
                <a:ea typeface="Cambria" panose="02040503050406030204" pitchFamily="18" charset="0"/>
              </a:rPr>
              <a:t>Small clinical study (Brenneisen et al. 1996)</a:t>
            </a:r>
          </a:p>
          <a:p>
            <a:pPr marL="1192212" lvl="2" indent="-342900"/>
            <a:r>
              <a:rPr lang="en-US" sz="2000" dirty="0">
                <a:latin typeface="Cambria" panose="02040503050406030204" pitchFamily="18" charset="0"/>
                <a:ea typeface="Cambria" panose="02040503050406030204" pitchFamily="18" charset="0"/>
              </a:rPr>
              <a:t>Hemisuccinate preparation</a:t>
            </a:r>
          </a:p>
          <a:p>
            <a:pPr marL="1649412" lvl="3" indent="-342900"/>
            <a:r>
              <a:rPr lang="en-US" sz="2000" dirty="0">
                <a:latin typeface="Cambria" panose="02040503050406030204" pitchFamily="18" charset="0"/>
                <a:ea typeface="Cambria" panose="02040503050406030204" pitchFamily="18" charset="0"/>
              </a:rPr>
              <a:t>twice the bioavailability of oral dosing</a:t>
            </a:r>
          </a:p>
          <a:p>
            <a:pPr marL="1649412" lvl="3" indent="-342900"/>
            <a:r>
              <a:rPr lang="en-US" sz="2000" dirty="0">
                <a:latin typeface="Cambria" panose="02040503050406030204" pitchFamily="18" charset="0"/>
                <a:ea typeface="Cambria" panose="02040503050406030204" pitchFamily="18" charset="0"/>
              </a:rPr>
              <a:t>Unstable preparation - Not commercially available</a:t>
            </a:r>
          </a:p>
          <a:p>
            <a:pPr marL="1192212" lvl="2" indent="-342900"/>
            <a:r>
              <a:rPr lang="en-US" sz="2000" dirty="0">
                <a:latin typeface="Cambria" panose="02040503050406030204" pitchFamily="18" charset="0"/>
                <a:ea typeface="Cambria" panose="02040503050406030204" pitchFamily="18" charset="0"/>
              </a:rPr>
              <a:t>Poor rectal absorption of unaltered cannabinoids</a:t>
            </a:r>
          </a:p>
          <a:p>
            <a:pPr marL="1649412" lvl="3" indent="-342900"/>
            <a:r>
              <a:rPr lang="en-US" sz="2000" dirty="0">
                <a:latin typeface="Cambria" panose="02040503050406030204" pitchFamily="18" charset="0"/>
                <a:ea typeface="Cambria" panose="02040503050406030204" pitchFamily="18" charset="0"/>
              </a:rPr>
              <a:t>Good for local conditions</a:t>
            </a:r>
          </a:p>
          <a:p>
            <a:pPr marL="1306512" lvl="3" indent="0">
              <a:buNone/>
            </a:pPr>
            <a:endParaRPr lang="en-US" sz="2400" dirty="0">
              <a:latin typeface="Cambria" panose="02040503050406030204" pitchFamily="18" charset="0"/>
              <a:ea typeface="Cambria" panose="02040503050406030204" pitchFamily="18" charset="0"/>
            </a:endParaRPr>
          </a:p>
          <a:p>
            <a:pPr marL="277812" indent="-342900"/>
            <a:r>
              <a:rPr lang="en-US" b="1" dirty="0">
                <a:latin typeface="Cambria" panose="02040503050406030204" pitchFamily="18" charset="0"/>
                <a:ea typeface="Cambria" panose="02040503050406030204" pitchFamily="18" charset="0"/>
              </a:rPr>
              <a:t>Intranasal</a:t>
            </a:r>
          </a:p>
          <a:p>
            <a:pPr marL="800100" lvl="1" indent="-342900"/>
            <a:r>
              <a:rPr lang="en-US" dirty="0">
                <a:latin typeface="Cambria" panose="02040503050406030204" pitchFamily="18" charset="0"/>
                <a:ea typeface="Cambria" panose="02040503050406030204" pitchFamily="18" charset="0"/>
              </a:rPr>
              <a:t>CBD study of rat nasal absorption model</a:t>
            </a:r>
          </a:p>
          <a:p>
            <a:pPr marL="1192212" lvl="2" indent="-342900"/>
            <a:r>
              <a:rPr lang="en-US" sz="2000" dirty="0">
                <a:latin typeface="Cambria" panose="02040503050406030204" pitchFamily="18" charset="0"/>
                <a:ea typeface="Cambria" panose="02040503050406030204" pitchFamily="18" charset="0"/>
              </a:rPr>
              <a:t>Absorbed 10 minutes</a:t>
            </a:r>
          </a:p>
          <a:p>
            <a:pPr marL="1192212" lvl="2" indent="-342900"/>
            <a:r>
              <a:rPr lang="en-US" sz="2000" dirty="0">
                <a:latin typeface="Cambria" panose="02040503050406030204" pitchFamily="18" charset="0"/>
                <a:ea typeface="Cambria" panose="02040503050406030204" pitchFamily="18" charset="0"/>
              </a:rPr>
              <a:t>Bioavailability 34-36%</a:t>
            </a:r>
          </a:p>
          <a:p>
            <a:pPr marL="0" indent="0">
              <a:buNone/>
            </a:pPr>
            <a:r>
              <a:rPr lang="en-US" dirty="0"/>
              <a:t>	</a:t>
            </a:r>
          </a:p>
          <a:p>
            <a:pPr marL="800100" lvl="1" indent="-342900"/>
            <a:endParaRPr lang="en-US" dirty="0"/>
          </a:p>
          <a:p>
            <a:pPr marL="800100" lvl="1" indent="-342900"/>
            <a:endParaRPr lang="en-US" dirty="0"/>
          </a:p>
          <a:p>
            <a:pPr lvl="2"/>
            <a:endParaRPr lang="en-US" dirty="0"/>
          </a:p>
        </p:txBody>
      </p:sp>
      <p:sp>
        <p:nvSpPr>
          <p:cNvPr id="4" name="Title 2">
            <a:extLst>
              <a:ext uri="{FF2B5EF4-FFF2-40B4-BE49-F238E27FC236}">
                <a16:creationId xmlns:a16="http://schemas.microsoft.com/office/drawing/2014/main" id="{5A56C34F-2645-2119-A97C-5A3F0951ABA4}"/>
              </a:ext>
            </a:extLst>
          </p:cNvPr>
          <p:cNvSpPr>
            <a:spLocks noGrp="1"/>
          </p:cNvSpPr>
          <p:nvPr>
            <p:ph type="title"/>
          </p:nvPr>
        </p:nvSpPr>
        <p:spPr>
          <a:xfrm>
            <a:off x="398462" y="154118"/>
            <a:ext cx="11395075" cy="976312"/>
          </a:xfrm>
        </p:spPr>
        <p:txBody>
          <a:bodyPr/>
          <a:lstStyle/>
          <a:p>
            <a:pPr algn="ct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5400" dirty="0">
                <a:latin typeface="Calibri" panose="020F0502020204030204" pitchFamily="34" charset="0"/>
                <a:ea typeface="Calibri" panose="020F0502020204030204" pitchFamily="34" charset="0"/>
                <a:cs typeface="Times New Roman" panose="02020603050405020304" pitchFamily="18" charset="0"/>
              </a:rPr>
              <a:t>Routes of Administration Cont’d</a:t>
            </a:r>
            <a:endParaRPr lang="en-US" sz="5400" dirty="0"/>
          </a:p>
        </p:txBody>
      </p:sp>
      <p:sp>
        <p:nvSpPr>
          <p:cNvPr id="5" name="TextBox 4">
            <a:extLst>
              <a:ext uri="{FF2B5EF4-FFF2-40B4-BE49-F238E27FC236}">
                <a16:creationId xmlns:a16="http://schemas.microsoft.com/office/drawing/2014/main" id="{DE3128A2-5804-F6EA-3F1C-67E23F33A209}"/>
              </a:ext>
            </a:extLst>
          </p:cNvPr>
          <p:cNvSpPr txBox="1"/>
          <p:nvPr/>
        </p:nvSpPr>
        <p:spPr>
          <a:xfrm>
            <a:off x="229969" y="6197038"/>
            <a:ext cx="11920053" cy="461665"/>
          </a:xfrm>
          <a:prstGeom prst="rect">
            <a:avLst/>
          </a:prstGeom>
          <a:noFill/>
        </p:spPr>
        <p:txBody>
          <a:bodyPr wrap="square" rtlCol="0">
            <a:spAutoFit/>
          </a:bodyPr>
          <a:lstStyle/>
          <a:p>
            <a:pPr marL="0" indent="0">
              <a:buNone/>
            </a:pPr>
            <a:r>
              <a:rPr lang="en-US" sz="1200" b="0" i="0" dirty="0">
                <a:solidFill>
                  <a:srgbClr val="212121"/>
                </a:solidFill>
                <a:effectLst/>
                <a:latin typeface="BlinkMacSystemFont"/>
              </a:rPr>
              <a:t>Paudel KS, Hammell DC, Agu RU, </a:t>
            </a:r>
            <a:r>
              <a:rPr lang="en-US" sz="1200" b="0" i="0" dirty="0" err="1">
                <a:solidFill>
                  <a:srgbClr val="212121"/>
                </a:solidFill>
                <a:effectLst/>
                <a:latin typeface="BlinkMacSystemFont"/>
              </a:rPr>
              <a:t>Valiveti</a:t>
            </a:r>
            <a:r>
              <a:rPr lang="en-US" sz="1200" b="0" i="0" dirty="0">
                <a:solidFill>
                  <a:srgbClr val="212121"/>
                </a:solidFill>
                <a:effectLst/>
                <a:latin typeface="BlinkMacSystemFont"/>
              </a:rPr>
              <a:t> S, </a:t>
            </a:r>
            <a:r>
              <a:rPr lang="en-US" sz="1200" b="0" i="0" dirty="0" err="1">
                <a:solidFill>
                  <a:srgbClr val="212121"/>
                </a:solidFill>
                <a:effectLst/>
                <a:latin typeface="BlinkMacSystemFont"/>
              </a:rPr>
              <a:t>Stinchcomb</a:t>
            </a:r>
            <a:r>
              <a:rPr lang="en-US" sz="1200" b="0" i="0" dirty="0">
                <a:solidFill>
                  <a:srgbClr val="212121"/>
                </a:solidFill>
                <a:effectLst/>
                <a:latin typeface="BlinkMacSystemFont"/>
              </a:rPr>
              <a:t> AL. Cannabidiol bioavailability after nasal and transdermal application: effect of permeation enhancers. Drug Dev Ind Pharm. 2010 Sep;36(9):1088-97. </a:t>
            </a:r>
            <a:r>
              <a:rPr lang="en-US" sz="1200" b="0" i="0" dirty="0" err="1">
                <a:solidFill>
                  <a:srgbClr val="212121"/>
                </a:solidFill>
                <a:effectLst/>
                <a:latin typeface="BlinkMacSystemFont"/>
              </a:rPr>
              <a:t>doi</a:t>
            </a:r>
            <a:r>
              <a:rPr lang="en-US" sz="1200" b="0" i="0" dirty="0">
                <a:solidFill>
                  <a:srgbClr val="212121"/>
                </a:solidFill>
                <a:effectLst/>
                <a:latin typeface="BlinkMacSystemFont"/>
              </a:rPr>
              <a:t>: 10.3109/03639041003657295. PMID: 20545522.</a:t>
            </a:r>
            <a:endParaRPr lang="en-US" sz="1200" dirty="0"/>
          </a:p>
        </p:txBody>
      </p:sp>
    </p:spTree>
    <p:extLst>
      <p:ext uri="{BB962C8B-B14F-4D97-AF65-F5344CB8AC3E}">
        <p14:creationId xmlns:p14="http://schemas.microsoft.com/office/powerpoint/2010/main" val="22130032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CC44B26C-02BD-2D19-F774-444564B8187B}"/>
              </a:ext>
            </a:extLst>
          </p:cNvPr>
          <p:cNvSpPr txBox="1">
            <a:spLocks/>
          </p:cNvSpPr>
          <p:nvPr/>
        </p:nvSpPr>
        <p:spPr>
          <a:xfrm>
            <a:off x="398461" y="-70020"/>
            <a:ext cx="11395075" cy="976312"/>
          </a:xfrm>
          <a:prstGeom prst="rect">
            <a:avLst/>
          </a:prstGeom>
        </p:spPr>
        <p:txBody>
          <a:bodyPr/>
          <a:lstStyle>
            <a:lvl1pPr algn="l" rtl="0" fontAlgn="base">
              <a:lnSpc>
                <a:spcPct val="90000"/>
              </a:lnSpc>
              <a:spcBef>
                <a:spcPct val="0"/>
              </a:spcBef>
              <a:spcAft>
                <a:spcPct val="0"/>
              </a:spcAft>
              <a:defRPr sz="3600" kern="1200">
                <a:solidFill>
                  <a:srgbClr val="256040"/>
                </a:solidFill>
                <a:latin typeface="Palatino" pitchFamily="2" charset="77"/>
                <a:ea typeface="Palatino" pitchFamily="2" charset="77"/>
                <a:cs typeface="Palatino" pitchFamily="2" charset="77"/>
              </a:defRPr>
            </a:lvl1pPr>
            <a:lvl2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2pPr>
            <a:lvl3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3pPr>
            <a:lvl4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4pPr>
            <a:lvl5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5pPr>
            <a:lvl6pPr marL="4572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6pPr>
            <a:lvl7pPr marL="9144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7pPr>
            <a:lvl8pPr marL="13716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8pPr>
            <a:lvl9pPr marL="18288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9pPr>
          </a:lstStyle>
          <a:p>
            <a:pPr algn="ctr" eaLnBrk="1" hangingPunct="1"/>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5400" dirty="0">
                <a:latin typeface="Calibri" panose="020F0502020204030204" pitchFamily="34" charset="0"/>
                <a:ea typeface="Calibri" panose="020F0502020204030204" pitchFamily="34" charset="0"/>
                <a:cs typeface="Times New Roman" panose="02020603050405020304" pitchFamily="18" charset="0"/>
              </a:rPr>
              <a:t>Metabolism</a:t>
            </a:r>
            <a:endParaRPr lang="en-US" sz="5400" dirty="0"/>
          </a:p>
        </p:txBody>
      </p:sp>
      <p:sp>
        <p:nvSpPr>
          <p:cNvPr id="3" name="Content Placeholder 1">
            <a:extLst>
              <a:ext uri="{FF2B5EF4-FFF2-40B4-BE49-F238E27FC236}">
                <a16:creationId xmlns:a16="http://schemas.microsoft.com/office/drawing/2014/main" id="{B63735DA-5175-E99C-0B52-8413A379CA23}"/>
              </a:ext>
            </a:extLst>
          </p:cNvPr>
          <p:cNvSpPr txBox="1">
            <a:spLocks/>
          </p:cNvSpPr>
          <p:nvPr/>
        </p:nvSpPr>
        <p:spPr>
          <a:xfrm>
            <a:off x="770729" y="906292"/>
            <a:ext cx="10650538" cy="5818414"/>
          </a:xfrm>
          <a:prstGeom prst="rect">
            <a:avLst/>
          </a:prstGeom>
        </p:spPr>
        <p:txBody>
          <a:bodyPr/>
          <a:lstStyle>
            <a:lvl1pPr marL="228600" indent="-228600" algn="l" rtl="0" fontAlgn="base">
              <a:spcBef>
                <a:spcPts val="1000"/>
              </a:spcBef>
              <a:spcAft>
                <a:spcPct val="0"/>
              </a:spcAft>
              <a:buClr>
                <a:schemeClr val="accent1"/>
              </a:buClr>
              <a:buFont typeface="Arial" panose="020B0604020202020204" pitchFamily="34" charset="0"/>
              <a:buChar char="•"/>
              <a:defRPr sz="2400" kern="1200">
                <a:solidFill>
                  <a:schemeClr val="tx1"/>
                </a:solidFill>
                <a:latin typeface="+mn-lt"/>
                <a:ea typeface="+mn-ea"/>
                <a:cs typeface="+mn-cs"/>
              </a:defRPr>
            </a:lvl1pPr>
            <a:lvl2pPr marL="750888" indent="-293688" algn="l" rtl="0" fontAlgn="base">
              <a:spcBef>
                <a:spcPts val="500"/>
              </a:spcBef>
              <a:spcAft>
                <a:spcPct val="0"/>
              </a:spcAft>
              <a:buClr>
                <a:schemeClr val="accent1"/>
              </a:buClr>
              <a:buSzPct val="90000"/>
              <a:buFont typeface="System Font Regular"/>
              <a:buChar char="—"/>
              <a:defRPr sz="2000" kern="1200">
                <a:solidFill>
                  <a:schemeClr val="tx1"/>
                </a:solidFill>
                <a:latin typeface="+mn-lt"/>
                <a:ea typeface="+mn-ea"/>
                <a:cs typeface="+mn-cs"/>
              </a:defRPr>
            </a:lvl2pPr>
            <a:lvl3pPr marL="1143000" indent="-228600" algn="l" rtl="0" fontAlgn="base">
              <a:spcBef>
                <a:spcPts val="500"/>
              </a:spcBef>
              <a:spcAft>
                <a:spcPct val="0"/>
              </a:spcAft>
              <a:buClr>
                <a:schemeClr val="accent1"/>
              </a:buClr>
              <a:buFont typeface="Arial" panose="020B0604020202020204" pitchFamily="34" charset="0"/>
              <a:buChar char="•"/>
              <a:defRPr kern="1200">
                <a:solidFill>
                  <a:schemeClr val="tx1"/>
                </a:solidFill>
                <a:latin typeface="+mn-lt"/>
                <a:ea typeface="+mn-ea"/>
                <a:cs typeface="+mn-cs"/>
              </a:defRPr>
            </a:lvl3pPr>
            <a:lvl4pPr marL="16002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en-US" sz="1800" b="1" dirty="0">
                <a:latin typeface="Cambria" panose="02040503050406030204" pitchFamily="18" charset="0"/>
                <a:ea typeface="Cambria" panose="02040503050406030204" pitchFamily="18" charset="0"/>
              </a:rPr>
              <a:t>Predominantly Hepatic</a:t>
            </a:r>
          </a:p>
          <a:p>
            <a:pPr lvl="1" eaLnBrk="1" hangingPunct="1"/>
            <a:r>
              <a:rPr lang="en-US" sz="1800" dirty="0">
                <a:latin typeface="Cambria" panose="02040503050406030204" pitchFamily="18" charset="0"/>
                <a:ea typeface="Cambria" panose="02040503050406030204" pitchFamily="18" charset="0"/>
              </a:rPr>
              <a:t>Cytochrome P450 Enzyme System, CYP 2C9, CYP 2C19, CYP 3A4</a:t>
            </a:r>
          </a:p>
          <a:p>
            <a:pPr lvl="2" eaLnBrk="1" hangingPunct="1"/>
            <a:r>
              <a:rPr lang="en-US" dirty="0">
                <a:latin typeface="Cambria" panose="02040503050406030204" pitchFamily="18" charset="0"/>
                <a:ea typeface="Cambria" panose="02040503050406030204" pitchFamily="18" charset="0"/>
              </a:rPr>
              <a:t>Main THC metabolites</a:t>
            </a:r>
          </a:p>
          <a:p>
            <a:pPr lvl="3" eaLnBrk="1" hangingPunct="1"/>
            <a:r>
              <a:rPr lang="en-US" sz="1800" dirty="0">
                <a:latin typeface="Cambria" panose="02040503050406030204" pitchFamily="18" charset="0"/>
                <a:ea typeface="Cambria" panose="02040503050406030204" pitchFamily="18" charset="0"/>
                <a:cs typeface="Times New Roman" panose="02020603050405020304" pitchFamily="18" charset="0"/>
              </a:rPr>
              <a:t>11-hydroxy-THC (11-OH-THC), Psychoactive</a:t>
            </a:r>
            <a:endParaRPr lang="en-US" sz="1800" dirty="0">
              <a:latin typeface="Cambria" panose="02040503050406030204" pitchFamily="18" charset="0"/>
              <a:ea typeface="Cambria" panose="02040503050406030204" pitchFamily="18" charset="0"/>
            </a:endParaRPr>
          </a:p>
          <a:p>
            <a:pPr lvl="3" eaLnBrk="1" hangingPunct="1"/>
            <a:r>
              <a:rPr lang="en-US" sz="1800" dirty="0">
                <a:latin typeface="Cambria" panose="02040503050406030204" pitchFamily="18" charset="0"/>
                <a:ea typeface="Cambria" panose="02040503050406030204" pitchFamily="18" charset="0"/>
                <a:cs typeface="Times New Roman" panose="02020603050405020304" pitchFamily="18" charset="0"/>
              </a:rPr>
              <a:t>11-carboxy-THC (11-COOH-THC), Inactive</a:t>
            </a:r>
          </a:p>
          <a:p>
            <a:pPr lvl="3" eaLnBrk="1" hangingPunct="1"/>
            <a:endParaRPr lang="en-US" sz="1800" dirty="0">
              <a:latin typeface="Cambria" panose="02040503050406030204" pitchFamily="18" charset="0"/>
              <a:ea typeface="Cambria" panose="02040503050406030204" pitchFamily="18" charset="0"/>
              <a:cs typeface="Times New Roman" panose="02020603050405020304" pitchFamily="18" charset="0"/>
            </a:endParaRPr>
          </a:p>
          <a:p>
            <a:pPr lvl="1" eaLnBrk="1" hangingPunct="1"/>
            <a:r>
              <a:rPr lang="en-US" sz="1800" dirty="0">
                <a:latin typeface="Cambria" panose="02040503050406030204" pitchFamily="18" charset="0"/>
                <a:ea typeface="Cambria" panose="02040503050406030204" pitchFamily="18" charset="0"/>
                <a:cs typeface="Times New Roman" panose="02020603050405020304" pitchFamily="18" charset="0"/>
              </a:rPr>
              <a:t>High first pass metabolism of THC in Oral dosing</a:t>
            </a:r>
          </a:p>
          <a:p>
            <a:pPr lvl="2" eaLnBrk="1" hangingPunct="1"/>
            <a:r>
              <a:rPr lang="en-US" dirty="0">
                <a:latin typeface="Cambria" panose="02040503050406030204" pitchFamily="18" charset="0"/>
                <a:ea typeface="Cambria" panose="02040503050406030204" pitchFamily="18" charset="0"/>
                <a:cs typeface="Times New Roman" panose="02020603050405020304" pitchFamily="18" charset="0"/>
              </a:rPr>
              <a:t>Rapid THC clearance rates likely account for low bioavailability with oral doses</a:t>
            </a:r>
          </a:p>
          <a:p>
            <a:pPr lvl="2" eaLnBrk="1" hangingPunct="1"/>
            <a:r>
              <a:rPr lang="en-US" dirty="0">
                <a:latin typeface="Cambria" panose="02040503050406030204" pitchFamily="18" charset="0"/>
                <a:ea typeface="Cambria" panose="02040503050406030204" pitchFamily="18" charset="0"/>
                <a:cs typeface="Times New Roman" panose="02020603050405020304" pitchFamily="18" charset="0"/>
              </a:rPr>
              <a:t>Much higher concentration of 11-OH-THC after oral administration compared to inhalation</a:t>
            </a:r>
          </a:p>
          <a:p>
            <a:pPr marL="457200" lvl="1" indent="0" eaLnBrk="1" hangingPunct="1">
              <a:buFont typeface="System Font Regular"/>
              <a:buNone/>
            </a:pPr>
            <a:r>
              <a:rPr lang="en-US" sz="1800" dirty="0">
                <a:latin typeface="Cambria" panose="02040503050406030204" pitchFamily="18" charset="0"/>
                <a:ea typeface="Cambria" panose="02040503050406030204" pitchFamily="18" charset="0"/>
                <a:cs typeface="Times New Roman" panose="02020603050405020304" pitchFamily="18" charset="0"/>
              </a:rPr>
              <a:t>		</a:t>
            </a:r>
          </a:p>
          <a:p>
            <a:pPr lvl="1" eaLnBrk="1" hangingPunct="1"/>
            <a:r>
              <a:rPr lang="en-US" sz="1800" dirty="0">
                <a:latin typeface="Cambria" panose="02040503050406030204" pitchFamily="18" charset="0"/>
                <a:ea typeface="Cambria" panose="02040503050406030204" pitchFamily="18" charset="0"/>
              </a:rPr>
              <a:t>Elimination</a:t>
            </a:r>
          </a:p>
          <a:p>
            <a:pPr lvl="2" eaLnBrk="1" hangingPunct="1"/>
            <a:r>
              <a:rPr lang="en-US" dirty="0">
                <a:latin typeface="Cambria" panose="02040503050406030204" pitchFamily="18" charset="0"/>
                <a:ea typeface="Cambria" panose="02040503050406030204" pitchFamily="18" charset="0"/>
              </a:rPr>
              <a:t>Large half life variability</a:t>
            </a:r>
          </a:p>
          <a:p>
            <a:pPr lvl="2" eaLnBrk="1" hangingPunct="1"/>
            <a:r>
              <a:rPr lang="en-US" dirty="0">
                <a:latin typeface="Cambria" panose="02040503050406030204" pitchFamily="18" charset="0"/>
                <a:ea typeface="Cambria" panose="02040503050406030204" pitchFamily="18" charset="0"/>
              </a:rPr>
              <a:t>Difficult to quantify due to secondary compartmentalization in lipid tissue</a:t>
            </a:r>
          </a:p>
          <a:p>
            <a:pPr marL="914400" lvl="2" indent="0" eaLnBrk="1" hangingPunct="1">
              <a:buNone/>
            </a:pPr>
            <a:endParaRPr lang="en-US" sz="1800" dirty="0">
              <a:latin typeface="Cambria" panose="02040503050406030204" pitchFamily="18" charset="0"/>
              <a:ea typeface="Cambria" panose="02040503050406030204" pitchFamily="18" charset="0"/>
              <a:cs typeface="Times New Roman" panose="02020603050405020304" pitchFamily="18" charset="0"/>
            </a:endParaRPr>
          </a:p>
          <a:p>
            <a:pPr eaLnBrk="1" hangingPunct="1"/>
            <a:r>
              <a:rPr lang="en-US" sz="1800" dirty="0">
                <a:latin typeface="Cambria" panose="02040503050406030204" pitchFamily="18" charset="0"/>
                <a:ea typeface="Cambria" panose="02040503050406030204" pitchFamily="18" charset="0"/>
                <a:cs typeface="Times New Roman" panose="02020603050405020304" pitchFamily="18" charset="0"/>
              </a:rPr>
              <a:t>CBD metabolic patterns are similar to THC </a:t>
            </a:r>
          </a:p>
          <a:p>
            <a:pPr lvl="1"/>
            <a:r>
              <a:rPr lang="en-US" sz="1800" dirty="0">
                <a:latin typeface="Cambria" panose="02040503050406030204" pitchFamily="18" charset="0"/>
                <a:ea typeface="Cambria" panose="02040503050406030204" pitchFamily="18" charset="0"/>
                <a:cs typeface="Times New Roman" panose="02020603050405020304" pitchFamily="18" charset="0"/>
              </a:rPr>
              <a:t>Drug Interactions</a:t>
            </a:r>
          </a:p>
          <a:p>
            <a:pPr lvl="2"/>
            <a:r>
              <a:rPr lang="en-US" dirty="0">
                <a:latin typeface="Cambria" panose="02040503050406030204" pitchFamily="18" charset="0"/>
                <a:ea typeface="Cambria" panose="02040503050406030204" pitchFamily="18" charset="0"/>
                <a:cs typeface="Times New Roman" panose="02020603050405020304" pitchFamily="18" charset="0"/>
              </a:rPr>
              <a:t>Clobazam</a:t>
            </a:r>
          </a:p>
          <a:p>
            <a:pPr lvl="1"/>
            <a:endParaRPr lang="en-US" sz="1400" dirty="0">
              <a:latin typeface="Cambria" panose="02040503050406030204" pitchFamily="18" charset="0"/>
              <a:ea typeface="Cambria" panose="02040503050406030204" pitchFamily="18" charset="0"/>
              <a:cs typeface="Times New Roman" panose="02020603050405020304" pitchFamily="18" charset="0"/>
            </a:endParaRPr>
          </a:p>
          <a:p>
            <a:pPr marL="0" indent="0">
              <a:buNone/>
            </a:pPr>
            <a:r>
              <a:rPr lang="en-US" sz="1200" dirty="0">
                <a:latin typeface="Calibri" panose="020F0502020204030204" pitchFamily="34" charset="0"/>
                <a:cs typeface="Calibri" panose="020F0502020204030204" pitchFamily="34" charset="0"/>
              </a:rPr>
              <a:t>                                                                   </a:t>
            </a:r>
            <a:endParaRPr lang="en-US" sz="1800" dirty="0">
              <a:latin typeface="Cambria" panose="02040503050406030204" pitchFamily="18" charset="0"/>
              <a:ea typeface="Cambria" panose="020405030504060302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7B10ADEC-37F1-C2DD-14EB-CF66C559C321}"/>
              </a:ext>
            </a:extLst>
          </p:cNvPr>
          <p:cNvSpPr txBox="1"/>
          <p:nvPr/>
        </p:nvSpPr>
        <p:spPr>
          <a:xfrm>
            <a:off x="4314335" y="6447707"/>
            <a:ext cx="7977730" cy="276999"/>
          </a:xfrm>
          <a:prstGeom prst="rect">
            <a:avLst/>
          </a:prstGeom>
          <a:noFill/>
        </p:spPr>
        <p:txBody>
          <a:bodyPr wrap="square" rtlCol="0">
            <a:spAutoFit/>
          </a:bodyPr>
          <a:lstStyle/>
          <a:p>
            <a:r>
              <a:rPr lang="en-US" sz="1200" dirty="0">
                <a:latin typeface="Calibri" panose="020F0502020204030204" pitchFamily="34" charset="0"/>
                <a:cs typeface="Calibri" panose="020F0502020204030204" pitchFamily="34" charset="0"/>
              </a:rPr>
              <a:t>See </a:t>
            </a:r>
            <a:r>
              <a:rPr lang="en-US" sz="1200" dirty="0" err="1">
                <a:latin typeface="Calibri" panose="020F0502020204030204" pitchFamily="34" charset="0"/>
                <a:cs typeface="Calibri" panose="020F0502020204030204" pitchFamily="34" charset="0"/>
              </a:rPr>
              <a:t>Grotenhermen</a:t>
            </a:r>
            <a:r>
              <a:rPr lang="en-US" sz="1200" dirty="0">
                <a:latin typeface="Calibri" panose="020F0502020204030204" pitchFamily="34" charset="0"/>
                <a:cs typeface="Calibri" panose="020F0502020204030204" pitchFamily="34" charset="0"/>
              </a:rPr>
              <a:t> et al. 2003 review for pharmacokinetic references</a:t>
            </a:r>
            <a:endParaRPr lang="en-US" dirty="0"/>
          </a:p>
        </p:txBody>
      </p:sp>
    </p:spTree>
    <p:extLst>
      <p:ext uri="{BB962C8B-B14F-4D97-AF65-F5344CB8AC3E}">
        <p14:creationId xmlns:p14="http://schemas.microsoft.com/office/powerpoint/2010/main" val="1331703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C9EB0756-78A3-387D-A581-15E21220CDF7}"/>
              </a:ext>
            </a:extLst>
          </p:cNvPr>
          <p:cNvSpPr txBox="1">
            <a:spLocks/>
          </p:cNvSpPr>
          <p:nvPr/>
        </p:nvSpPr>
        <p:spPr>
          <a:xfrm>
            <a:off x="422274" y="0"/>
            <a:ext cx="11395075" cy="976312"/>
          </a:xfrm>
          <a:prstGeom prst="rect">
            <a:avLst/>
          </a:prstGeom>
        </p:spPr>
        <p:txBody>
          <a:bodyPr/>
          <a:lstStyle>
            <a:lvl1pPr algn="l" rtl="0" fontAlgn="base">
              <a:lnSpc>
                <a:spcPct val="90000"/>
              </a:lnSpc>
              <a:spcBef>
                <a:spcPct val="0"/>
              </a:spcBef>
              <a:spcAft>
                <a:spcPct val="0"/>
              </a:spcAft>
              <a:defRPr sz="3600" kern="1200">
                <a:solidFill>
                  <a:srgbClr val="256040"/>
                </a:solidFill>
                <a:latin typeface="Palatino" pitchFamily="2" charset="77"/>
                <a:ea typeface="Palatino" pitchFamily="2" charset="77"/>
                <a:cs typeface="Palatino" pitchFamily="2" charset="77"/>
              </a:defRPr>
            </a:lvl1pPr>
            <a:lvl2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2pPr>
            <a:lvl3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3pPr>
            <a:lvl4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4pPr>
            <a:lvl5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5pPr>
            <a:lvl6pPr marL="4572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6pPr>
            <a:lvl7pPr marL="9144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7pPr>
            <a:lvl8pPr marL="13716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8pPr>
            <a:lvl9pPr marL="18288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9pPr>
          </a:lstStyle>
          <a:p>
            <a:pPr algn="ctr" eaLnBrk="1" hangingPunct="1"/>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5400" dirty="0">
                <a:latin typeface="Calibri" panose="020F0502020204030204" pitchFamily="34" charset="0"/>
                <a:ea typeface="Calibri" panose="020F0502020204030204" pitchFamily="34" charset="0"/>
                <a:cs typeface="Times New Roman" panose="02020603050405020304" pitchFamily="18" charset="0"/>
              </a:rPr>
              <a:t>THC Dosing Strategies</a:t>
            </a:r>
            <a:endParaRPr lang="en-US" sz="5400" dirty="0"/>
          </a:p>
        </p:txBody>
      </p:sp>
      <p:sp>
        <p:nvSpPr>
          <p:cNvPr id="3" name="Content Placeholder 1">
            <a:extLst>
              <a:ext uri="{FF2B5EF4-FFF2-40B4-BE49-F238E27FC236}">
                <a16:creationId xmlns:a16="http://schemas.microsoft.com/office/drawing/2014/main" id="{43D87146-45A6-050D-076C-FEE2C7E40A95}"/>
              </a:ext>
            </a:extLst>
          </p:cNvPr>
          <p:cNvSpPr txBox="1">
            <a:spLocks/>
          </p:cNvSpPr>
          <p:nvPr/>
        </p:nvSpPr>
        <p:spPr>
          <a:xfrm>
            <a:off x="422274" y="1191078"/>
            <a:ext cx="11395075" cy="5666921"/>
          </a:xfrm>
          <a:prstGeom prst="rect">
            <a:avLst/>
          </a:prstGeom>
        </p:spPr>
        <p:txBody>
          <a:bodyPr/>
          <a:lstStyle>
            <a:lvl1pPr marL="228600" indent="-228600" algn="l" rtl="0" fontAlgn="base">
              <a:spcBef>
                <a:spcPts val="1000"/>
              </a:spcBef>
              <a:spcAft>
                <a:spcPct val="0"/>
              </a:spcAft>
              <a:buClr>
                <a:schemeClr val="accent1"/>
              </a:buClr>
              <a:buFont typeface="Arial" panose="020B0604020202020204" pitchFamily="34" charset="0"/>
              <a:buChar char="•"/>
              <a:defRPr sz="2400" kern="1200">
                <a:solidFill>
                  <a:schemeClr val="tx1"/>
                </a:solidFill>
                <a:latin typeface="+mn-lt"/>
                <a:ea typeface="+mn-ea"/>
                <a:cs typeface="+mn-cs"/>
              </a:defRPr>
            </a:lvl1pPr>
            <a:lvl2pPr marL="750888" indent="-293688" algn="l" rtl="0" fontAlgn="base">
              <a:spcBef>
                <a:spcPts val="500"/>
              </a:spcBef>
              <a:spcAft>
                <a:spcPct val="0"/>
              </a:spcAft>
              <a:buClr>
                <a:schemeClr val="accent1"/>
              </a:buClr>
              <a:buSzPct val="90000"/>
              <a:buFont typeface="System Font Regular"/>
              <a:buChar char="—"/>
              <a:defRPr sz="2000" kern="1200">
                <a:solidFill>
                  <a:schemeClr val="tx1"/>
                </a:solidFill>
                <a:latin typeface="+mn-lt"/>
                <a:ea typeface="+mn-ea"/>
                <a:cs typeface="+mn-cs"/>
              </a:defRPr>
            </a:lvl2pPr>
            <a:lvl3pPr marL="1143000" indent="-228600" algn="l" rtl="0" fontAlgn="base">
              <a:spcBef>
                <a:spcPts val="500"/>
              </a:spcBef>
              <a:spcAft>
                <a:spcPct val="0"/>
              </a:spcAft>
              <a:buClr>
                <a:schemeClr val="accent1"/>
              </a:buClr>
              <a:buFont typeface="Arial" panose="020B0604020202020204" pitchFamily="34" charset="0"/>
              <a:buChar char="•"/>
              <a:defRPr kern="1200">
                <a:solidFill>
                  <a:schemeClr val="tx1"/>
                </a:solidFill>
                <a:latin typeface="+mn-lt"/>
                <a:ea typeface="+mn-ea"/>
                <a:cs typeface="+mn-cs"/>
              </a:defRPr>
            </a:lvl3pPr>
            <a:lvl4pPr marL="16002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en-US" dirty="0">
                <a:latin typeface="Cambria" panose="02040503050406030204" pitchFamily="18" charset="0"/>
                <a:ea typeface="Cambria" panose="02040503050406030204" pitchFamily="18" charset="0"/>
              </a:rPr>
              <a:t>Slow THC Titration</a:t>
            </a:r>
          </a:p>
          <a:p>
            <a:pPr eaLnBrk="1" hangingPunct="1"/>
            <a:r>
              <a:rPr lang="en-US" b="1" dirty="0">
                <a:latin typeface="Cambria" panose="02040503050406030204" pitchFamily="18" charset="0"/>
                <a:ea typeface="Cambria" panose="02040503050406030204" pitchFamily="18" charset="0"/>
              </a:rPr>
              <a:t>Oral Dosing</a:t>
            </a:r>
          </a:p>
          <a:p>
            <a:pPr lvl="1" eaLnBrk="1" hangingPunct="1"/>
            <a:r>
              <a:rPr lang="en-US" dirty="0">
                <a:latin typeface="Cambria" panose="02040503050406030204" pitchFamily="18" charset="0"/>
                <a:ea typeface="Cambria" panose="02040503050406030204" pitchFamily="18" charset="0"/>
              </a:rPr>
              <a:t>2.5 mg in evening for 1-2 days</a:t>
            </a:r>
          </a:p>
          <a:p>
            <a:pPr lvl="2" eaLnBrk="1" hangingPunct="1"/>
            <a:r>
              <a:rPr lang="en-US" dirty="0">
                <a:latin typeface="Cambria" panose="02040503050406030204" pitchFamily="18" charset="0"/>
                <a:ea typeface="Cambria" panose="02040503050406030204" pitchFamily="18" charset="0"/>
              </a:rPr>
              <a:t>1.25mg or less for sensitive or low tolerance patients</a:t>
            </a:r>
          </a:p>
          <a:p>
            <a:pPr lvl="1" eaLnBrk="1" hangingPunct="1"/>
            <a:r>
              <a:rPr lang="en-US" dirty="0">
                <a:latin typeface="Cambria" panose="02040503050406030204" pitchFamily="18" charset="0"/>
                <a:ea typeface="Cambria" panose="02040503050406030204" pitchFamily="18" charset="0"/>
              </a:rPr>
              <a:t>If needed and previous dose was tolerated, Increase dose by 1.25-2.5mg for 1-2 days</a:t>
            </a:r>
          </a:p>
          <a:p>
            <a:pPr lvl="1" eaLnBrk="1" hangingPunct="1"/>
            <a:r>
              <a:rPr lang="en-US" dirty="0">
                <a:latin typeface="Cambria" panose="02040503050406030204" pitchFamily="18" charset="0"/>
                <a:ea typeface="Cambria" panose="02040503050406030204" pitchFamily="18" charset="0"/>
              </a:rPr>
              <a:t>Continue to increase dose by 1.25 – 2.5 mg every two days until desired effects are achieved. </a:t>
            </a:r>
          </a:p>
          <a:p>
            <a:pPr lvl="2" eaLnBrk="1" hangingPunct="1"/>
            <a:r>
              <a:rPr lang="en-US" dirty="0">
                <a:latin typeface="Cambria" panose="02040503050406030204" pitchFamily="18" charset="0"/>
                <a:ea typeface="Cambria" panose="02040503050406030204" pitchFamily="18" charset="0"/>
              </a:rPr>
              <a:t>Reduce dose to best tolerated in the event of adverse effects</a:t>
            </a:r>
          </a:p>
          <a:p>
            <a:pPr lvl="1" eaLnBrk="1" hangingPunct="1"/>
            <a:r>
              <a:rPr lang="en-US" dirty="0">
                <a:latin typeface="Cambria" panose="02040503050406030204" pitchFamily="18" charset="0"/>
                <a:ea typeface="Cambria" panose="02040503050406030204" pitchFamily="18" charset="0"/>
              </a:rPr>
              <a:t>Most patients dose 2-3 times a day</a:t>
            </a:r>
          </a:p>
          <a:p>
            <a:pPr lvl="2" eaLnBrk="1" hangingPunct="1"/>
            <a:r>
              <a:rPr lang="en-US" dirty="0">
                <a:latin typeface="Cambria" panose="02040503050406030204" pitchFamily="18" charset="0"/>
                <a:ea typeface="Cambria" panose="02040503050406030204" pitchFamily="18" charset="0"/>
              </a:rPr>
              <a:t>Doses exceeding 20-30mg/day may increase adverse events</a:t>
            </a:r>
          </a:p>
          <a:p>
            <a:pPr eaLnBrk="1" hangingPunct="1"/>
            <a:r>
              <a:rPr lang="en-US" b="1" dirty="0">
                <a:latin typeface="Cambria" panose="02040503050406030204" pitchFamily="18" charset="0"/>
                <a:ea typeface="Cambria" panose="02040503050406030204" pitchFamily="18" charset="0"/>
              </a:rPr>
              <a:t>Inhalation Dosing</a:t>
            </a:r>
          </a:p>
          <a:p>
            <a:pPr lvl="1" eaLnBrk="1" hangingPunct="1"/>
            <a:r>
              <a:rPr lang="en-US" dirty="0">
                <a:latin typeface="Cambria" panose="02040503050406030204" pitchFamily="18" charset="0"/>
                <a:ea typeface="Cambria" panose="02040503050406030204" pitchFamily="18" charset="0"/>
              </a:rPr>
              <a:t>Start with one inhalation and wait at least 15 minutes</a:t>
            </a:r>
          </a:p>
          <a:p>
            <a:pPr lvl="1" eaLnBrk="1" hangingPunct="1"/>
            <a:r>
              <a:rPr lang="en-US" dirty="0">
                <a:latin typeface="Cambria" panose="02040503050406030204" pitchFamily="18" charset="0"/>
                <a:ea typeface="Cambria" panose="02040503050406030204" pitchFamily="18" charset="0"/>
              </a:rPr>
              <a:t>If needed and previous dose was tolerated, increase dose by 1 Inhalation every 15-30 minutes until desired effect is achieved </a:t>
            </a:r>
          </a:p>
          <a:p>
            <a:pPr marL="0" indent="0" algn="ctr" eaLnBrk="1" hangingPunct="1">
              <a:buFont typeface="Arial" panose="020B0604020202020204" pitchFamily="34" charset="0"/>
              <a:buNone/>
            </a:pPr>
            <a:endParaRPr lang="en-US" sz="600" dirty="0">
              <a:latin typeface="Calibri" panose="020F0502020204030204" pitchFamily="34" charset="0"/>
              <a:ea typeface="Calibri" panose="020F0502020204030204" pitchFamily="34" charset="0"/>
              <a:cs typeface="Times New Roman" panose="02020603050405020304" pitchFamily="18" charset="0"/>
            </a:endParaRPr>
          </a:p>
          <a:p>
            <a:pPr marL="0" indent="0" algn="ctr" eaLnBrk="1" hangingPunct="1">
              <a:buFont typeface="Arial" panose="020B0604020202020204" pitchFamily="34" charset="0"/>
              <a:buNone/>
            </a:pPr>
            <a:r>
              <a:rPr lang="en-US" sz="1200" dirty="0">
                <a:latin typeface="Calibri" panose="020F0502020204030204" pitchFamily="34" charset="0"/>
                <a:ea typeface="Calibri" panose="020F0502020204030204" pitchFamily="34" charset="0"/>
                <a:cs typeface="Times New Roman" panose="02020603050405020304" pitchFamily="18" charset="0"/>
              </a:rPr>
              <a:t>MacCallum, C.A., Russo, E.B. 2018 , Practical Considerations in Medical Cannabis Administration and Dosing. European Journal of Internal Medicine, 49: 12-19.</a:t>
            </a:r>
          </a:p>
          <a:p>
            <a:pPr marL="0" indent="0" eaLnBrk="1" hangingPunct="1">
              <a:buFont typeface="Arial" panose="020B0604020202020204" pitchFamily="34" charset="0"/>
              <a:buNone/>
            </a:pPr>
            <a:endParaRPr lang="en-US" sz="1200" dirty="0"/>
          </a:p>
          <a:p>
            <a:pPr marL="0" indent="0" eaLnBrk="1" hangingPunct="1">
              <a:buFont typeface="Arial" panose="020B0604020202020204" pitchFamily="34" charset="0"/>
              <a:buNone/>
            </a:pPr>
            <a:endParaRPr lang="en-US" dirty="0"/>
          </a:p>
        </p:txBody>
      </p:sp>
    </p:spTree>
    <p:extLst>
      <p:ext uri="{BB962C8B-B14F-4D97-AF65-F5344CB8AC3E}">
        <p14:creationId xmlns:p14="http://schemas.microsoft.com/office/powerpoint/2010/main" val="30638000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D4888410-39D4-9047-B011-31A9D77031E9}"/>
              </a:ext>
            </a:extLst>
          </p:cNvPr>
          <p:cNvSpPr txBox="1">
            <a:spLocks/>
          </p:cNvSpPr>
          <p:nvPr/>
        </p:nvSpPr>
        <p:spPr>
          <a:xfrm>
            <a:off x="422273" y="106771"/>
            <a:ext cx="11395075" cy="976312"/>
          </a:xfrm>
          <a:prstGeom prst="rect">
            <a:avLst/>
          </a:prstGeom>
        </p:spPr>
        <p:txBody>
          <a:bodyPr/>
          <a:lstStyle>
            <a:lvl1pPr algn="l" rtl="0" fontAlgn="base">
              <a:lnSpc>
                <a:spcPct val="90000"/>
              </a:lnSpc>
              <a:spcBef>
                <a:spcPct val="0"/>
              </a:spcBef>
              <a:spcAft>
                <a:spcPct val="0"/>
              </a:spcAft>
              <a:defRPr sz="3600" kern="1200">
                <a:solidFill>
                  <a:srgbClr val="256040"/>
                </a:solidFill>
                <a:latin typeface="Palatino" pitchFamily="2" charset="77"/>
                <a:ea typeface="Palatino" pitchFamily="2" charset="77"/>
                <a:cs typeface="Palatino" pitchFamily="2" charset="77"/>
              </a:defRPr>
            </a:lvl1pPr>
            <a:lvl2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2pPr>
            <a:lvl3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3pPr>
            <a:lvl4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4pPr>
            <a:lvl5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5pPr>
            <a:lvl6pPr marL="4572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6pPr>
            <a:lvl7pPr marL="9144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7pPr>
            <a:lvl8pPr marL="13716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8pPr>
            <a:lvl9pPr marL="18288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9pPr>
          </a:lstStyle>
          <a:p>
            <a:pPr algn="ctr" eaLnBrk="1" hangingPunct="1"/>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5400" dirty="0">
                <a:latin typeface="Calibri" panose="020F0502020204030204" pitchFamily="34" charset="0"/>
                <a:ea typeface="Calibri" panose="020F0502020204030204" pitchFamily="34" charset="0"/>
                <a:cs typeface="Times New Roman" panose="02020603050405020304" pitchFamily="18" charset="0"/>
              </a:rPr>
              <a:t>CBD Dosing Strategies</a:t>
            </a:r>
            <a:endParaRPr lang="en-US" sz="5400" dirty="0"/>
          </a:p>
        </p:txBody>
      </p:sp>
      <p:sp>
        <p:nvSpPr>
          <p:cNvPr id="3" name="Content Placeholder 1">
            <a:extLst>
              <a:ext uri="{FF2B5EF4-FFF2-40B4-BE49-F238E27FC236}">
                <a16:creationId xmlns:a16="http://schemas.microsoft.com/office/drawing/2014/main" id="{343D5D63-83CF-5EB3-EC03-226D862AC981}"/>
              </a:ext>
            </a:extLst>
          </p:cNvPr>
          <p:cNvSpPr txBox="1">
            <a:spLocks/>
          </p:cNvSpPr>
          <p:nvPr/>
        </p:nvSpPr>
        <p:spPr>
          <a:xfrm>
            <a:off x="422274" y="1266825"/>
            <a:ext cx="11395075" cy="5484404"/>
          </a:xfrm>
          <a:prstGeom prst="rect">
            <a:avLst/>
          </a:prstGeom>
        </p:spPr>
        <p:txBody>
          <a:bodyPr/>
          <a:lstStyle>
            <a:lvl1pPr marL="228600" indent="-228600" algn="l" rtl="0" fontAlgn="base">
              <a:spcBef>
                <a:spcPts val="1000"/>
              </a:spcBef>
              <a:spcAft>
                <a:spcPct val="0"/>
              </a:spcAft>
              <a:buClr>
                <a:schemeClr val="accent1"/>
              </a:buClr>
              <a:buFont typeface="Arial" panose="020B0604020202020204" pitchFamily="34" charset="0"/>
              <a:buChar char="•"/>
              <a:defRPr sz="2400" kern="1200">
                <a:solidFill>
                  <a:schemeClr val="tx1"/>
                </a:solidFill>
                <a:latin typeface="+mn-lt"/>
                <a:ea typeface="+mn-ea"/>
                <a:cs typeface="+mn-cs"/>
              </a:defRPr>
            </a:lvl1pPr>
            <a:lvl2pPr marL="750888" indent="-293688" algn="l" rtl="0" fontAlgn="base">
              <a:spcBef>
                <a:spcPts val="500"/>
              </a:spcBef>
              <a:spcAft>
                <a:spcPct val="0"/>
              </a:spcAft>
              <a:buClr>
                <a:schemeClr val="accent1"/>
              </a:buClr>
              <a:buSzPct val="90000"/>
              <a:buFont typeface="System Font Regular"/>
              <a:buChar char="—"/>
              <a:defRPr sz="2000" kern="1200">
                <a:solidFill>
                  <a:schemeClr val="tx1"/>
                </a:solidFill>
                <a:latin typeface="+mn-lt"/>
                <a:ea typeface="+mn-ea"/>
                <a:cs typeface="+mn-cs"/>
              </a:defRPr>
            </a:lvl2pPr>
            <a:lvl3pPr marL="1143000" indent="-228600" algn="l" rtl="0" fontAlgn="base">
              <a:spcBef>
                <a:spcPts val="500"/>
              </a:spcBef>
              <a:spcAft>
                <a:spcPct val="0"/>
              </a:spcAft>
              <a:buClr>
                <a:schemeClr val="accent1"/>
              </a:buClr>
              <a:buFont typeface="Arial" panose="020B0604020202020204" pitchFamily="34" charset="0"/>
              <a:buChar char="•"/>
              <a:defRPr kern="1200">
                <a:solidFill>
                  <a:schemeClr val="tx1"/>
                </a:solidFill>
                <a:latin typeface="+mn-lt"/>
                <a:ea typeface="+mn-ea"/>
                <a:cs typeface="+mn-cs"/>
              </a:defRPr>
            </a:lvl3pPr>
            <a:lvl4pPr marL="16002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en-US" sz="2000" b="1" dirty="0">
                <a:latin typeface="Cambria" panose="02040503050406030204" pitchFamily="18" charset="0"/>
                <a:ea typeface="Cambria" panose="02040503050406030204" pitchFamily="18" charset="0"/>
              </a:rPr>
              <a:t>CBD Dosing</a:t>
            </a:r>
          </a:p>
          <a:p>
            <a:pPr lvl="1" eaLnBrk="1" hangingPunct="1"/>
            <a:r>
              <a:rPr lang="en-US" dirty="0">
                <a:latin typeface="Cambria" panose="02040503050406030204" pitchFamily="18" charset="0"/>
                <a:ea typeface="Cambria" panose="02040503050406030204" pitchFamily="18" charset="0"/>
              </a:rPr>
              <a:t>Consider CBD:THC Ratio products to reduce THC psychoactive effects </a:t>
            </a:r>
          </a:p>
          <a:p>
            <a:pPr lvl="2" eaLnBrk="1" hangingPunct="1"/>
            <a:r>
              <a:rPr lang="en-US" sz="2000" dirty="0">
                <a:solidFill>
                  <a:srgbClr val="000000"/>
                </a:solidFill>
                <a:latin typeface="Cambria" panose="02040503050406030204" pitchFamily="18" charset="0"/>
                <a:ea typeface="Cambria" panose="02040503050406030204" pitchFamily="18" charset="0"/>
                <a:cs typeface="Times New Roman" panose="02020603050405020304" pitchFamily="18" charset="0"/>
              </a:rPr>
              <a:t>Coadministration of CBD and THC can reduce sedation intoxication and tachycardia</a:t>
            </a:r>
          </a:p>
          <a:p>
            <a:pPr marL="914400" lvl="2" indent="0" eaLnBrk="1" hangingPunct="1">
              <a:buNone/>
            </a:pPr>
            <a:r>
              <a:rPr lang="en-US" sz="20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dirty="0">
                <a:solidFill>
                  <a:srgbClr val="000000"/>
                </a:solidFill>
                <a:latin typeface="Cambria" panose="02040503050406030204" pitchFamily="18" charset="0"/>
                <a:ea typeface="Cambria" panose="02040503050406030204" pitchFamily="18" charset="0"/>
                <a:cs typeface="Times New Roman" panose="02020603050405020304" pitchFamily="18" charset="0"/>
              </a:rPr>
              <a:t>(Russo et al. 2006)</a:t>
            </a:r>
            <a:endParaRPr lang="en-US" dirty="0">
              <a:latin typeface="Cambria" panose="02040503050406030204" pitchFamily="18" charset="0"/>
              <a:ea typeface="Cambria" panose="02040503050406030204" pitchFamily="18" charset="0"/>
              <a:cs typeface="Times New Roman" panose="02020603050405020304" pitchFamily="18" charset="0"/>
            </a:endParaRPr>
          </a:p>
          <a:p>
            <a:pPr lvl="1" eaLnBrk="1" hangingPunct="1"/>
            <a:r>
              <a:rPr lang="en-US" dirty="0">
                <a:latin typeface="Cambria" panose="02040503050406030204" pitchFamily="18" charset="0"/>
                <a:ea typeface="Cambria" panose="02040503050406030204" pitchFamily="18" charset="0"/>
              </a:rPr>
              <a:t> Well tolerated therapeutic dosing of purified CBD has been demonstrated between 10-20mg/kg/day for seizure disorders </a:t>
            </a:r>
            <a:r>
              <a:rPr lang="en-US" sz="1800" dirty="0">
                <a:latin typeface="Cambria" panose="02040503050406030204" pitchFamily="18" charset="0"/>
                <a:ea typeface="Cambria" panose="02040503050406030204" pitchFamily="18" charset="0"/>
              </a:rPr>
              <a:t>(</a:t>
            </a:r>
            <a:r>
              <a:rPr lang="en-US" sz="1800" b="0" i="0" dirty="0">
                <a:solidFill>
                  <a:srgbClr val="212121"/>
                </a:solidFill>
                <a:effectLst/>
                <a:latin typeface="Cambria" panose="02040503050406030204" pitchFamily="18" charset="0"/>
              </a:rPr>
              <a:t>Devinsky et al. 2016)</a:t>
            </a:r>
            <a:endParaRPr lang="en-US" sz="1800" dirty="0">
              <a:latin typeface="Cambria" panose="02040503050406030204" pitchFamily="18" charset="0"/>
              <a:ea typeface="Cambria" panose="02040503050406030204" pitchFamily="18" charset="0"/>
            </a:endParaRPr>
          </a:p>
          <a:p>
            <a:pPr lvl="1" eaLnBrk="1" hangingPunct="1"/>
            <a:endParaRPr lang="en-US" sz="1000" dirty="0">
              <a:latin typeface="Cambria" panose="02040503050406030204" pitchFamily="18" charset="0"/>
              <a:ea typeface="Cambria" panose="02040503050406030204" pitchFamily="18" charset="0"/>
            </a:endParaRPr>
          </a:p>
          <a:p>
            <a:pPr lvl="1" eaLnBrk="1" hangingPunct="1"/>
            <a:r>
              <a:rPr lang="en-US" dirty="0">
                <a:latin typeface="Cambria" panose="02040503050406030204" pitchFamily="18" charset="0"/>
                <a:ea typeface="Cambria" panose="02040503050406030204" pitchFamily="18" charset="0"/>
              </a:rPr>
              <a:t>Whole plant CBD formulations have demonstrated efficacy at lower doses</a:t>
            </a:r>
          </a:p>
          <a:p>
            <a:pPr lvl="2" eaLnBrk="1" hangingPunct="1"/>
            <a:r>
              <a:rPr lang="en-US" sz="2000" dirty="0">
                <a:latin typeface="Cambria" panose="02040503050406030204" pitchFamily="18" charset="0"/>
                <a:ea typeface="Cambria" panose="02040503050406030204" pitchFamily="18" charset="0"/>
              </a:rPr>
              <a:t>6mg/kg/day with whole plant versus 25mg/kg/day with purified CBD extracts</a:t>
            </a:r>
          </a:p>
          <a:p>
            <a:pPr marL="914400" lvl="2" indent="0" eaLnBrk="1" hangingPunct="1">
              <a:buFont typeface="Arial" panose="020B0604020202020204" pitchFamily="34" charset="0"/>
              <a:buNone/>
            </a:pPr>
            <a:r>
              <a:rPr lang="en-US" dirty="0">
                <a:latin typeface="Cambria" panose="02040503050406030204" pitchFamily="18" charset="0"/>
                <a:ea typeface="Cambria" panose="02040503050406030204" pitchFamily="18" charset="0"/>
              </a:rPr>
              <a:t>   (Pamplona et al. 2018)</a:t>
            </a:r>
          </a:p>
          <a:p>
            <a:pPr marL="914400" lvl="2" indent="0">
              <a:buNone/>
            </a:pPr>
            <a:endParaRPr lang="en-US" sz="1000" dirty="0">
              <a:latin typeface="Cambria" panose="02040503050406030204" pitchFamily="18" charset="0"/>
              <a:ea typeface="Cambria" panose="02040503050406030204" pitchFamily="18" charset="0"/>
            </a:endParaRPr>
          </a:p>
          <a:p>
            <a:pPr marL="865188" lvl="1" indent="-342900"/>
            <a:r>
              <a:rPr lang="en-US" dirty="0">
                <a:latin typeface="Cambria" panose="02040503050406030204" pitchFamily="18" charset="0"/>
                <a:ea typeface="Cambria" panose="02040503050406030204" pitchFamily="18" charset="0"/>
              </a:rPr>
              <a:t>Consider beginning doses of 10- 25 mg CBD</a:t>
            </a:r>
          </a:p>
          <a:p>
            <a:pPr marL="522288" lvl="1" indent="0">
              <a:buNone/>
            </a:pPr>
            <a:endParaRPr lang="en-US" sz="1000" dirty="0">
              <a:latin typeface="Cambria" panose="02040503050406030204" pitchFamily="18" charset="0"/>
              <a:ea typeface="Cambria" panose="02040503050406030204" pitchFamily="18" charset="0"/>
            </a:endParaRPr>
          </a:p>
          <a:p>
            <a:pPr marL="865188" lvl="1" indent="-342900" eaLnBrk="1" hangingPunct="1"/>
            <a:r>
              <a:rPr lang="en-US" dirty="0">
                <a:latin typeface="Cambria" panose="02040503050406030204" pitchFamily="18" charset="0"/>
                <a:ea typeface="Cambria" panose="02040503050406030204" pitchFamily="18" charset="0"/>
              </a:rPr>
              <a:t>Consider titration strategy of 1mg/kg/day, increasing  every few days, for those requiring larger doses </a:t>
            </a:r>
          </a:p>
          <a:p>
            <a:pPr marL="914400" lvl="2" indent="0" eaLnBrk="1" hangingPunct="1">
              <a:buNone/>
            </a:pP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7666382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D4888410-39D4-9047-B011-31A9D77031E9}"/>
              </a:ext>
            </a:extLst>
          </p:cNvPr>
          <p:cNvSpPr txBox="1">
            <a:spLocks/>
          </p:cNvSpPr>
          <p:nvPr/>
        </p:nvSpPr>
        <p:spPr>
          <a:xfrm>
            <a:off x="422275" y="290513"/>
            <a:ext cx="11395075" cy="976312"/>
          </a:xfrm>
          <a:prstGeom prst="rect">
            <a:avLst/>
          </a:prstGeom>
        </p:spPr>
        <p:txBody>
          <a:bodyPr/>
          <a:lstStyle>
            <a:lvl1pPr algn="l" rtl="0" fontAlgn="base">
              <a:lnSpc>
                <a:spcPct val="90000"/>
              </a:lnSpc>
              <a:spcBef>
                <a:spcPct val="0"/>
              </a:spcBef>
              <a:spcAft>
                <a:spcPct val="0"/>
              </a:spcAft>
              <a:defRPr sz="3600" kern="1200">
                <a:solidFill>
                  <a:srgbClr val="256040"/>
                </a:solidFill>
                <a:latin typeface="Palatino" pitchFamily="2" charset="77"/>
                <a:ea typeface="Palatino" pitchFamily="2" charset="77"/>
                <a:cs typeface="Palatino" pitchFamily="2" charset="77"/>
              </a:defRPr>
            </a:lvl1pPr>
            <a:lvl2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2pPr>
            <a:lvl3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3pPr>
            <a:lvl4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4pPr>
            <a:lvl5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5pPr>
            <a:lvl6pPr marL="4572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6pPr>
            <a:lvl7pPr marL="9144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7pPr>
            <a:lvl8pPr marL="13716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8pPr>
            <a:lvl9pPr marL="18288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9pPr>
          </a:lstStyle>
          <a:p>
            <a:pPr algn="ctr" eaLnBrk="1" hangingPunct="1"/>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5400" dirty="0">
                <a:latin typeface="Calibri" panose="020F0502020204030204" pitchFamily="34" charset="0"/>
                <a:ea typeface="Calibri" panose="020F0502020204030204" pitchFamily="34" charset="0"/>
                <a:cs typeface="Times New Roman" panose="02020603050405020304" pitchFamily="18" charset="0"/>
              </a:rPr>
              <a:t>Dosing Strategies Cont’d</a:t>
            </a:r>
            <a:endParaRPr lang="en-US" sz="5400" dirty="0"/>
          </a:p>
        </p:txBody>
      </p:sp>
      <p:sp>
        <p:nvSpPr>
          <p:cNvPr id="3" name="Content Placeholder 1">
            <a:extLst>
              <a:ext uri="{FF2B5EF4-FFF2-40B4-BE49-F238E27FC236}">
                <a16:creationId xmlns:a16="http://schemas.microsoft.com/office/drawing/2014/main" id="{343D5D63-83CF-5EB3-EC03-226D862AC981}"/>
              </a:ext>
            </a:extLst>
          </p:cNvPr>
          <p:cNvSpPr txBox="1">
            <a:spLocks/>
          </p:cNvSpPr>
          <p:nvPr/>
        </p:nvSpPr>
        <p:spPr>
          <a:xfrm>
            <a:off x="1735137" y="1489662"/>
            <a:ext cx="8721726" cy="5484404"/>
          </a:xfrm>
          <a:prstGeom prst="rect">
            <a:avLst/>
          </a:prstGeom>
        </p:spPr>
        <p:txBody>
          <a:bodyPr/>
          <a:lstStyle>
            <a:lvl1pPr marL="228600" indent="-228600" algn="l" rtl="0" fontAlgn="base">
              <a:spcBef>
                <a:spcPts val="1000"/>
              </a:spcBef>
              <a:spcAft>
                <a:spcPct val="0"/>
              </a:spcAft>
              <a:buClr>
                <a:schemeClr val="accent1"/>
              </a:buClr>
              <a:buFont typeface="Arial" panose="020B0604020202020204" pitchFamily="34" charset="0"/>
              <a:buChar char="•"/>
              <a:defRPr sz="2400" kern="1200">
                <a:solidFill>
                  <a:schemeClr val="tx1"/>
                </a:solidFill>
                <a:latin typeface="+mn-lt"/>
                <a:ea typeface="+mn-ea"/>
                <a:cs typeface="+mn-cs"/>
              </a:defRPr>
            </a:lvl1pPr>
            <a:lvl2pPr marL="750888" indent="-293688" algn="l" rtl="0" fontAlgn="base">
              <a:spcBef>
                <a:spcPts val="500"/>
              </a:spcBef>
              <a:spcAft>
                <a:spcPct val="0"/>
              </a:spcAft>
              <a:buClr>
                <a:schemeClr val="accent1"/>
              </a:buClr>
              <a:buSzPct val="90000"/>
              <a:buFont typeface="System Font Regular"/>
              <a:buChar char="—"/>
              <a:defRPr sz="2000" kern="1200">
                <a:solidFill>
                  <a:schemeClr val="tx1"/>
                </a:solidFill>
                <a:latin typeface="+mn-lt"/>
                <a:ea typeface="+mn-ea"/>
                <a:cs typeface="+mn-cs"/>
              </a:defRPr>
            </a:lvl2pPr>
            <a:lvl3pPr marL="1143000" indent="-228600" algn="l" rtl="0" fontAlgn="base">
              <a:spcBef>
                <a:spcPts val="500"/>
              </a:spcBef>
              <a:spcAft>
                <a:spcPct val="0"/>
              </a:spcAft>
              <a:buClr>
                <a:schemeClr val="accent1"/>
              </a:buClr>
              <a:buFont typeface="Arial" panose="020B0604020202020204" pitchFamily="34" charset="0"/>
              <a:buChar char="•"/>
              <a:defRPr kern="1200">
                <a:solidFill>
                  <a:schemeClr val="tx1"/>
                </a:solidFill>
                <a:latin typeface="+mn-lt"/>
                <a:ea typeface="+mn-ea"/>
                <a:cs typeface="+mn-cs"/>
              </a:defRPr>
            </a:lvl3pPr>
            <a:lvl4pPr marL="16002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endParaRPr lang="en-US" dirty="0">
              <a:latin typeface="Cambria" panose="02040503050406030204" pitchFamily="18" charset="0"/>
              <a:ea typeface="Cambria" panose="02040503050406030204" pitchFamily="18" charset="0"/>
            </a:endParaRPr>
          </a:p>
          <a:p>
            <a:pPr eaLnBrk="1" hangingPunct="1"/>
            <a:r>
              <a:rPr lang="en-US" dirty="0">
                <a:latin typeface="Cambria" panose="02040503050406030204" pitchFamily="18" charset="0"/>
                <a:ea typeface="Cambria" panose="02040503050406030204" pitchFamily="18" charset="0"/>
              </a:rPr>
              <a:t>Consider Biphasic Effects</a:t>
            </a:r>
          </a:p>
          <a:p>
            <a:pPr lvl="1"/>
            <a:r>
              <a:rPr lang="en-US" dirty="0">
                <a:latin typeface="Cambria" panose="02040503050406030204" pitchFamily="18" charset="0"/>
                <a:ea typeface="Cambria" panose="02040503050406030204" pitchFamily="18" charset="0"/>
              </a:rPr>
              <a:t>Lower doses can be more effective</a:t>
            </a:r>
          </a:p>
          <a:p>
            <a:pPr lvl="1"/>
            <a:endParaRPr lang="en-US" dirty="0">
              <a:latin typeface="Cambria" panose="02040503050406030204" pitchFamily="18" charset="0"/>
              <a:ea typeface="Cambria" panose="02040503050406030204" pitchFamily="18" charset="0"/>
            </a:endParaRPr>
          </a:p>
          <a:p>
            <a:r>
              <a:rPr lang="en-US" dirty="0">
                <a:latin typeface="Cambria" panose="02040503050406030204" pitchFamily="18" charset="0"/>
                <a:ea typeface="Cambria" panose="02040503050406030204" pitchFamily="18" charset="0"/>
              </a:rPr>
              <a:t>Consider different chemotype profiles</a:t>
            </a:r>
          </a:p>
          <a:p>
            <a:pPr lvl="1"/>
            <a:r>
              <a:rPr lang="en-US" dirty="0">
                <a:latin typeface="Cambria" panose="02040503050406030204" pitchFamily="18" charset="0"/>
                <a:ea typeface="Cambria" panose="02040503050406030204" pitchFamily="18" charset="0"/>
              </a:rPr>
              <a:t>THCA &amp; CBDA</a:t>
            </a:r>
          </a:p>
          <a:p>
            <a:pPr lvl="1"/>
            <a:r>
              <a:rPr lang="en-US" dirty="0">
                <a:latin typeface="Cambria" panose="02040503050406030204" pitchFamily="18" charset="0"/>
                <a:ea typeface="Cambria" panose="02040503050406030204" pitchFamily="18" charset="0"/>
              </a:rPr>
              <a:t>CBG, CBC, CBN</a:t>
            </a:r>
          </a:p>
          <a:p>
            <a:pPr lvl="1"/>
            <a:r>
              <a:rPr lang="en-US" dirty="0">
                <a:latin typeface="Cambria" panose="02040503050406030204" pitchFamily="18" charset="0"/>
                <a:ea typeface="Cambria" panose="02040503050406030204" pitchFamily="18" charset="0"/>
              </a:rPr>
              <a:t>Various Terpenoid Profiles</a:t>
            </a:r>
          </a:p>
          <a:p>
            <a:pPr eaLnBrk="1" hangingPunct="1"/>
            <a:endParaRPr lang="en-US" dirty="0">
              <a:latin typeface="Cambria" panose="02040503050406030204" pitchFamily="18" charset="0"/>
              <a:ea typeface="Cambria" panose="02040503050406030204" pitchFamily="18" charset="0"/>
            </a:endParaRPr>
          </a:p>
          <a:p>
            <a:pPr eaLnBrk="1" hangingPunct="1"/>
            <a:r>
              <a:rPr lang="en-US" dirty="0">
                <a:latin typeface="Cambria" panose="02040503050406030204" pitchFamily="18" charset="0"/>
                <a:ea typeface="Cambria" panose="02040503050406030204" pitchFamily="18" charset="0"/>
              </a:rPr>
              <a:t>Encourage Patients to keep journals and share with physicians</a:t>
            </a:r>
          </a:p>
          <a:p>
            <a:pPr marL="914400" lvl="2" indent="0" eaLnBrk="1" hangingPunct="1">
              <a:buNone/>
            </a:pP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214624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CC44B26C-02BD-2D19-F774-444564B8187B}"/>
              </a:ext>
            </a:extLst>
          </p:cNvPr>
          <p:cNvSpPr txBox="1">
            <a:spLocks/>
          </p:cNvSpPr>
          <p:nvPr/>
        </p:nvSpPr>
        <p:spPr>
          <a:xfrm>
            <a:off x="393610" y="0"/>
            <a:ext cx="11404780" cy="677795"/>
          </a:xfrm>
          <a:prstGeom prst="rect">
            <a:avLst/>
          </a:prstGeom>
        </p:spPr>
        <p:txBody>
          <a:bodyPr/>
          <a:lstStyle>
            <a:lvl1pPr algn="l" rtl="0" fontAlgn="base">
              <a:lnSpc>
                <a:spcPct val="90000"/>
              </a:lnSpc>
              <a:spcBef>
                <a:spcPct val="0"/>
              </a:spcBef>
              <a:spcAft>
                <a:spcPct val="0"/>
              </a:spcAft>
              <a:defRPr sz="3600" kern="1200">
                <a:solidFill>
                  <a:srgbClr val="256040"/>
                </a:solidFill>
                <a:latin typeface="Palatino" pitchFamily="2" charset="77"/>
                <a:ea typeface="Palatino" pitchFamily="2" charset="77"/>
                <a:cs typeface="Palatino" pitchFamily="2" charset="77"/>
              </a:defRPr>
            </a:lvl1pPr>
            <a:lvl2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2pPr>
            <a:lvl3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3pPr>
            <a:lvl4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4pPr>
            <a:lvl5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5pPr>
            <a:lvl6pPr marL="4572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6pPr>
            <a:lvl7pPr marL="9144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7pPr>
            <a:lvl8pPr marL="13716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8pPr>
            <a:lvl9pPr marL="18288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9pPr>
          </a:lstStyle>
          <a:p>
            <a:pPr algn="ctr" eaLnBrk="1" hangingPunct="1"/>
            <a:r>
              <a:rPr lang="en-US" sz="5400" dirty="0">
                <a:latin typeface="Calibri" panose="020F0502020204030204" pitchFamily="34" charset="0"/>
                <a:cs typeface="Times New Roman" panose="02020603050405020304" pitchFamily="18" charset="0"/>
              </a:rPr>
              <a:t>References</a:t>
            </a:r>
            <a:endParaRPr lang="en-US" sz="5400" dirty="0"/>
          </a:p>
        </p:txBody>
      </p:sp>
      <p:sp>
        <p:nvSpPr>
          <p:cNvPr id="3" name="Content Placeholder 1">
            <a:extLst>
              <a:ext uri="{FF2B5EF4-FFF2-40B4-BE49-F238E27FC236}">
                <a16:creationId xmlns:a16="http://schemas.microsoft.com/office/drawing/2014/main" id="{B63735DA-5175-E99C-0B52-8413A379CA23}"/>
              </a:ext>
            </a:extLst>
          </p:cNvPr>
          <p:cNvSpPr txBox="1">
            <a:spLocks/>
          </p:cNvSpPr>
          <p:nvPr/>
        </p:nvSpPr>
        <p:spPr>
          <a:xfrm>
            <a:off x="-468058" y="785832"/>
            <a:ext cx="11947286" cy="6032612"/>
          </a:xfrm>
          <a:prstGeom prst="rect">
            <a:avLst/>
          </a:prstGeom>
        </p:spPr>
        <p:txBody>
          <a:bodyPr/>
          <a:lstStyle>
            <a:lvl1pPr marL="228600" indent="-228600" algn="l" rtl="0" fontAlgn="base">
              <a:spcBef>
                <a:spcPts val="1000"/>
              </a:spcBef>
              <a:spcAft>
                <a:spcPct val="0"/>
              </a:spcAft>
              <a:buClr>
                <a:schemeClr val="accent1"/>
              </a:buClr>
              <a:buFont typeface="Arial" panose="020B0604020202020204" pitchFamily="34" charset="0"/>
              <a:buChar char="•"/>
              <a:defRPr sz="2400" kern="1200">
                <a:solidFill>
                  <a:schemeClr val="tx1"/>
                </a:solidFill>
                <a:latin typeface="+mn-lt"/>
                <a:ea typeface="+mn-ea"/>
                <a:cs typeface="+mn-cs"/>
              </a:defRPr>
            </a:lvl1pPr>
            <a:lvl2pPr marL="750888" indent="-293688" algn="l" rtl="0" fontAlgn="base">
              <a:spcBef>
                <a:spcPts val="500"/>
              </a:spcBef>
              <a:spcAft>
                <a:spcPct val="0"/>
              </a:spcAft>
              <a:buClr>
                <a:schemeClr val="accent1"/>
              </a:buClr>
              <a:buSzPct val="90000"/>
              <a:buFont typeface="System Font Regular"/>
              <a:buChar char="—"/>
              <a:defRPr sz="2000" kern="1200">
                <a:solidFill>
                  <a:schemeClr val="tx1"/>
                </a:solidFill>
                <a:latin typeface="+mn-lt"/>
                <a:ea typeface="+mn-ea"/>
                <a:cs typeface="+mn-cs"/>
              </a:defRPr>
            </a:lvl2pPr>
            <a:lvl3pPr marL="1143000" indent="-228600" algn="l" rtl="0" fontAlgn="base">
              <a:spcBef>
                <a:spcPts val="500"/>
              </a:spcBef>
              <a:spcAft>
                <a:spcPct val="0"/>
              </a:spcAft>
              <a:buClr>
                <a:schemeClr val="accent1"/>
              </a:buClr>
              <a:buFont typeface="Arial" panose="020B0604020202020204" pitchFamily="34" charset="0"/>
              <a:buChar char="•"/>
              <a:defRPr kern="1200">
                <a:solidFill>
                  <a:schemeClr val="tx1"/>
                </a:solidFill>
                <a:latin typeface="+mn-lt"/>
                <a:ea typeface="+mn-ea"/>
                <a:cs typeface="+mn-cs"/>
              </a:defRPr>
            </a:lvl3pPr>
            <a:lvl4pPr marL="16002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buNone/>
            </a:pPr>
            <a:r>
              <a:rPr lang="en-US" sz="1400" b="0" i="0" dirty="0" err="1">
                <a:solidFill>
                  <a:srgbClr val="212121"/>
                </a:solidFill>
                <a:effectLst/>
                <a:latin typeface="Calibri" panose="020F0502020204030204" pitchFamily="34" charset="0"/>
                <a:cs typeface="Calibri" panose="020F0502020204030204" pitchFamily="34" charset="0"/>
              </a:rPr>
              <a:t>Boehnke</a:t>
            </a:r>
            <a:r>
              <a:rPr lang="en-US" sz="1400" b="0" i="0" dirty="0">
                <a:solidFill>
                  <a:srgbClr val="212121"/>
                </a:solidFill>
                <a:effectLst/>
                <a:latin typeface="Calibri" panose="020F0502020204030204" pitchFamily="34" charset="0"/>
                <a:cs typeface="Calibri" panose="020F0502020204030204" pitchFamily="34" charset="0"/>
              </a:rPr>
              <a:t> KF, Scott JR, </a:t>
            </a:r>
            <a:r>
              <a:rPr lang="en-US" sz="1400" b="0" i="0" dirty="0" err="1">
                <a:solidFill>
                  <a:srgbClr val="212121"/>
                </a:solidFill>
                <a:effectLst/>
                <a:latin typeface="Calibri" panose="020F0502020204030204" pitchFamily="34" charset="0"/>
                <a:cs typeface="Calibri" panose="020F0502020204030204" pitchFamily="34" charset="0"/>
              </a:rPr>
              <a:t>Litinas</a:t>
            </a:r>
            <a:r>
              <a:rPr lang="en-US" sz="1400" b="0" i="0" dirty="0">
                <a:solidFill>
                  <a:srgbClr val="212121"/>
                </a:solidFill>
                <a:effectLst/>
                <a:latin typeface="Calibri" panose="020F0502020204030204" pitchFamily="34" charset="0"/>
                <a:cs typeface="Calibri" panose="020F0502020204030204" pitchFamily="34" charset="0"/>
              </a:rPr>
              <a:t> E, Sisley S, </a:t>
            </a:r>
            <a:r>
              <a:rPr lang="en-US" sz="1400" b="0" i="0" dirty="0" err="1">
                <a:solidFill>
                  <a:srgbClr val="212121"/>
                </a:solidFill>
                <a:effectLst/>
                <a:latin typeface="Calibri" panose="020F0502020204030204" pitchFamily="34" charset="0"/>
                <a:cs typeface="Calibri" panose="020F0502020204030204" pitchFamily="34" charset="0"/>
              </a:rPr>
              <a:t>Clauw</a:t>
            </a:r>
            <a:r>
              <a:rPr lang="en-US" sz="1400" b="0" i="0" dirty="0">
                <a:solidFill>
                  <a:srgbClr val="212121"/>
                </a:solidFill>
                <a:effectLst/>
                <a:latin typeface="Calibri" panose="020F0502020204030204" pitchFamily="34" charset="0"/>
                <a:cs typeface="Calibri" panose="020F0502020204030204" pitchFamily="34" charset="0"/>
              </a:rPr>
              <a:t> DJ, </a:t>
            </a:r>
            <a:r>
              <a:rPr lang="en-US" sz="1400" b="0" i="0" dirty="0" err="1">
                <a:solidFill>
                  <a:srgbClr val="212121"/>
                </a:solidFill>
                <a:effectLst/>
                <a:latin typeface="Calibri" panose="020F0502020204030204" pitchFamily="34" charset="0"/>
                <a:cs typeface="Calibri" panose="020F0502020204030204" pitchFamily="34" charset="0"/>
              </a:rPr>
              <a:t>Goesling</a:t>
            </a:r>
            <a:r>
              <a:rPr lang="en-US" sz="1400" b="0" i="0" dirty="0">
                <a:solidFill>
                  <a:srgbClr val="212121"/>
                </a:solidFill>
                <a:effectLst/>
                <a:latin typeface="Calibri" panose="020F0502020204030204" pitchFamily="34" charset="0"/>
                <a:cs typeface="Calibri" panose="020F0502020204030204" pitchFamily="34" charset="0"/>
              </a:rPr>
              <a:t> J, Williams DA. Cannabis Use Preferences and Decision-making Among a Cross-sectional Cohort of Medical Cannabis Patients with Chronic Pain. J Pain. 2019 Nov;20(11):1362-1372. </a:t>
            </a:r>
            <a:r>
              <a:rPr lang="en-US" sz="1400" b="0" i="0" dirty="0" err="1">
                <a:solidFill>
                  <a:srgbClr val="212121"/>
                </a:solidFill>
                <a:effectLst/>
                <a:latin typeface="Calibri" panose="020F0502020204030204" pitchFamily="34" charset="0"/>
                <a:cs typeface="Calibri" panose="020F0502020204030204" pitchFamily="34" charset="0"/>
              </a:rPr>
              <a:t>doi</a:t>
            </a:r>
            <a:r>
              <a:rPr lang="en-US" sz="1400" b="0" i="0" dirty="0">
                <a:solidFill>
                  <a:srgbClr val="212121"/>
                </a:solidFill>
                <a:effectLst/>
                <a:latin typeface="Calibri" panose="020F0502020204030204" pitchFamily="34" charset="0"/>
                <a:cs typeface="Calibri" panose="020F0502020204030204" pitchFamily="34" charset="0"/>
              </a:rPr>
              <a:t>: 10.1016/j.jpain.2019.05.009. </a:t>
            </a:r>
            <a:r>
              <a:rPr lang="en-US" sz="1400" b="0" i="0" dirty="0" err="1">
                <a:solidFill>
                  <a:srgbClr val="212121"/>
                </a:solidFill>
                <a:effectLst/>
                <a:latin typeface="Calibri" panose="020F0502020204030204" pitchFamily="34" charset="0"/>
                <a:cs typeface="Calibri" panose="020F0502020204030204" pitchFamily="34" charset="0"/>
              </a:rPr>
              <a:t>Epub</a:t>
            </a:r>
            <a:r>
              <a:rPr lang="en-US" sz="1400" b="0" i="0" dirty="0">
                <a:solidFill>
                  <a:srgbClr val="212121"/>
                </a:solidFill>
                <a:effectLst/>
                <a:latin typeface="Calibri" panose="020F0502020204030204" pitchFamily="34" charset="0"/>
                <a:cs typeface="Calibri" panose="020F0502020204030204" pitchFamily="34" charset="0"/>
              </a:rPr>
              <a:t> 2019 May 24. PMID: 31132510</a:t>
            </a:r>
            <a:endParaRPr lang="en-US" sz="1400" dirty="0">
              <a:solidFill>
                <a:srgbClr val="212121"/>
              </a:solidFill>
              <a:latin typeface="Calibri" panose="020F0502020204030204" pitchFamily="34" charset="0"/>
              <a:cs typeface="Calibri" panose="020F0502020204030204" pitchFamily="34" charset="0"/>
            </a:endParaRPr>
          </a:p>
          <a:p>
            <a:pPr marL="914400" lvl="2" indent="0" eaLnBrk="1" hangingPunct="1">
              <a:buNone/>
            </a:pPr>
            <a:endParaRPr lang="en-US" sz="600" dirty="0">
              <a:latin typeface="Calibri" panose="020F0502020204030204" pitchFamily="34" charset="0"/>
              <a:ea typeface="Calibri" panose="020F0502020204030204" pitchFamily="34" charset="0"/>
              <a:cs typeface="Times New Roman" panose="02020603050405020304" pitchFamily="18" charset="0"/>
            </a:endParaRPr>
          </a:p>
          <a:p>
            <a:pPr marL="914400" lvl="2" indent="0" eaLnBrk="1" hangingPunct="1">
              <a:buNone/>
            </a:pPr>
            <a:r>
              <a:rPr lang="en-US" sz="1400" dirty="0">
                <a:effectLst/>
                <a:latin typeface="Calibri" panose="020F0502020204030204" pitchFamily="34" charset="0"/>
                <a:ea typeface="Calibri" panose="020F0502020204030204" pitchFamily="34" charset="0"/>
                <a:cs typeface="Times New Roman" panose="02020603050405020304" pitchFamily="18" charset="0"/>
              </a:rPr>
              <a:t>McPartland JM. Cannabis Systematics at the Levels of Family, Genus, and Species. Cannabis and Cannabinoid Research 2018, 3.1 http://online.liebertpub.com/doi/10.1089/can.2018.0039</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914400" lvl="2" indent="0" eaLnBrk="1" hangingPunct="1">
              <a:buNone/>
            </a:pPr>
            <a:endParaRPr lang="en-US" sz="600" dirty="0">
              <a:latin typeface="Calibri" panose="020F0502020204030204" pitchFamily="34" charset="0"/>
              <a:cs typeface="Calibri" panose="020F0502020204030204" pitchFamily="34" charset="0"/>
            </a:endParaRPr>
          </a:p>
          <a:p>
            <a:pPr marL="914400" lvl="2" indent="0" eaLnBrk="1" hangingPunct="1">
              <a:buNone/>
            </a:pPr>
            <a:r>
              <a:rPr lang="en-US" sz="1400" dirty="0" err="1">
                <a:latin typeface="Calibri" panose="020F0502020204030204" pitchFamily="34" charset="0"/>
                <a:cs typeface="Calibri" panose="020F0502020204030204" pitchFamily="34" charset="0"/>
              </a:rPr>
              <a:t>Procaccia</a:t>
            </a:r>
            <a:r>
              <a:rPr lang="en-US" sz="1400" dirty="0">
                <a:latin typeface="Calibri" panose="020F0502020204030204" pitchFamily="34" charset="0"/>
                <a:cs typeface="Calibri" panose="020F0502020204030204" pitchFamily="34" charset="0"/>
              </a:rPr>
              <a:t> S, </a:t>
            </a:r>
            <a:r>
              <a:rPr lang="en-US" sz="1400" dirty="0" err="1">
                <a:latin typeface="Calibri" panose="020F0502020204030204" pitchFamily="34" charset="0"/>
                <a:cs typeface="Calibri" panose="020F0502020204030204" pitchFamily="34" charset="0"/>
              </a:rPr>
              <a:t>Lewitus</a:t>
            </a:r>
            <a:r>
              <a:rPr lang="en-US" sz="1400" dirty="0">
                <a:latin typeface="Calibri" panose="020F0502020204030204" pitchFamily="34" charset="0"/>
                <a:cs typeface="Calibri" panose="020F0502020204030204" pitchFamily="34" charset="0"/>
              </a:rPr>
              <a:t> GM, Lipson Feder C, Shapira A, Berman P and </a:t>
            </a:r>
            <a:r>
              <a:rPr lang="en-US" sz="1400" dirty="0" err="1">
                <a:latin typeface="Calibri" panose="020F0502020204030204" pitchFamily="34" charset="0"/>
                <a:cs typeface="Calibri" panose="020F0502020204030204" pitchFamily="34" charset="0"/>
              </a:rPr>
              <a:t>Meiri</a:t>
            </a:r>
            <a:r>
              <a:rPr lang="en-US" sz="1400" dirty="0">
                <a:latin typeface="Calibri" panose="020F0502020204030204" pitchFamily="34" charset="0"/>
                <a:cs typeface="Calibri" panose="020F0502020204030204" pitchFamily="34" charset="0"/>
              </a:rPr>
              <a:t> D (2022) Cannabis for Medical Use: Versatile Plant Rather Than a Single Drug. Front. </a:t>
            </a:r>
            <a:r>
              <a:rPr lang="en-US" sz="1400" dirty="0" err="1">
                <a:latin typeface="Calibri" panose="020F0502020204030204" pitchFamily="34" charset="0"/>
                <a:cs typeface="Calibri" panose="020F0502020204030204" pitchFamily="34" charset="0"/>
              </a:rPr>
              <a:t>Pharmacol</a:t>
            </a:r>
            <a:r>
              <a:rPr lang="en-US" sz="1400" dirty="0">
                <a:latin typeface="Calibri" panose="020F0502020204030204" pitchFamily="34" charset="0"/>
                <a:cs typeface="Calibri" panose="020F0502020204030204" pitchFamily="34" charset="0"/>
              </a:rPr>
              <a:t>. 13:894960. </a:t>
            </a:r>
            <a:r>
              <a:rPr lang="en-US" sz="1400" dirty="0" err="1">
                <a:latin typeface="Calibri" panose="020F0502020204030204" pitchFamily="34" charset="0"/>
                <a:cs typeface="Calibri" panose="020F0502020204030204" pitchFamily="34" charset="0"/>
              </a:rPr>
              <a:t>doi</a:t>
            </a:r>
            <a:r>
              <a:rPr lang="en-US" sz="1400" dirty="0">
                <a:latin typeface="Calibri" panose="020F0502020204030204" pitchFamily="34" charset="0"/>
                <a:cs typeface="Calibri" panose="020F0502020204030204" pitchFamily="34" charset="0"/>
              </a:rPr>
              <a:t>: 10.3389/ fphar.2022.894960</a:t>
            </a:r>
          </a:p>
          <a:p>
            <a:pPr marL="914400" lvl="2" indent="0" eaLnBrk="1" hangingPunct="1">
              <a:buNone/>
            </a:pPr>
            <a:endParaRPr lang="en-US" sz="600" dirty="0">
              <a:latin typeface="Calibri" panose="020F0502020204030204" pitchFamily="34" charset="0"/>
              <a:cs typeface="Calibri" panose="020F0502020204030204" pitchFamily="34" charset="0"/>
            </a:endParaRPr>
          </a:p>
          <a:p>
            <a:pPr marL="914400" lvl="2" indent="0">
              <a:buNone/>
            </a:pPr>
            <a:r>
              <a:rPr lang="en-US" sz="1400" b="0" i="0" dirty="0">
                <a:solidFill>
                  <a:srgbClr val="000000"/>
                </a:solidFill>
                <a:effectLst/>
                <a:latin typeface="Calibri" panose="020F0502020204030204" pitchFamily="34" charset="0"/>
                <a:cs typeface="Calibri" panose="020F0502020204030204" pitchFamily="34" charset="0"/>
              </a:rPr>
              <a:t>Howlett AC, </a:t>
            </a:r>
            <a:r>
              <a:rPr lang="en-US" sz="1400" b="0" i="0" dirty="0" err="1">
                <a:solidFill>
                  <a:srgbClr val="000000"/>
                </a:solidFill>
                <a:effectLst/>
                <a:latin typeface="Calibri" panose="020F0502020204030204" pitchFamily="34" charset="0"/>
                <a:cs typeface="Calibri" panose="020F0502020204030204" pitchFamily="34" charset="0"/>
              </a:rPr>
              <a:t>Abood</a:t>
            </a:r>
            <a:r>
              <a:rPr lang="en-US" sz="1400" b="0" i="0" dirty="0">
                <a:solidFill>
                  <a:srgbClr val="000000"/>
                </a:solidFill>
                <a:effectLst/>
                <a:latin typeface="Calibri" panose="020F0502020204030204" pitchFamily="34" charset="0"/>
                <a:cs typeface="Calibri" panose="020F0502020204030204" pitchFamily="34" charset="0"/>
              </a:rPr>
              <a:t> ME. CB</a:t>
            </a:r>
            <a:r>
              <a:rPr lang="en-US" sz="1400" b="0" i="0" baseline="-25000" dirty="0">
                <a:solidFill>
                  <a:srgbClr val="000000"/>
                </a:solidFill>
                <a:effectLst/>
                <a:latin typeface="Calibri" panose="020F0502020204030204" pitchFamily="34" charset="0"/>
                <a:cs typeface="Calibri" panose="020F0502020204030204" pitchFamily="34" charset="0"/>
              </a:rPr>
              <a:t>1</a:t>
            </a:r>
            <a:r>
              <a:rPr lang="en-US" sz="1400" b="0" i="0" dirty="0">
                <a:solidFill>
                  <a:srgbClr val="000000"/>
                </a:solidFill>
                <a:effectLst/>
                <a:latin typeface="Calibri" panose="020F0502020204030204" pitchFamily="34" charset="0"/>
                <a:cs typeface="Calibri" panose="020F0502020204030204" pitchFamily="34" charset="0"/>
              </a:rPr>
              <a:t> and CB</a:t>
            </a:r>
            <a:r>
              <a:rPr lang="en-US" sz="1400" b="0" i="0" baseline="-25000" dirty="0">
                <a:solidFill>
                  <a:srgbClr val="000000"/>
                </a:solidFill>
                <a:effectLst/>
                <a:latin typeface="Calibri" panose="020F0502020204030204" pitchFamily="34" charset="0"/>
                <a:cs typeface="Calibri" panose="020F0502020204030204" pitchFamily="34" charset="0"/>
              </a:rPr>
              <a:t>2</a:t>
            </a:r>
            <a:r>
              <a:rPr lang="en-US" sz="1400" b="0" i="0" dirty="0">
                <a:solidFill>
                  <a:srgbClr val="000000"/>
                </a:solidFill>
                <a:effectLst/>
                <a:latin typeface="Calibri" panose="020F0502020204030204" pitchFamily="34" charset="0"/>
                <a:cs typeface="Calibri" panose="020F0502020204030204" pitchFamily="34" charset="0"/>
              </a:rPr>
              <a:t> Receptor Pharmacology. </a:t>
            </a:r>
            <a:r>
              <a:rPr lang="en-US" sz="1400" b="0" i="1" dirty="0">
                <a:solidFill>
                  <a:srgbClr val="000000"/>
                </a:solidFill>
                <a:effectLst/>
                <a:latin typeface="Calibri" panose="020F0502020204030204" pitchFamily="34" charset="0"/>
                <a:cs typeface="Calibri" panose="020F0502020204030204" pitchFamily="34" charset="0"/>
              </a:rPr>
              <a:t>Adv </a:t>
            </a:r>
            <a:r>
              <a:rPr lang="en-US" sz="1400" b="0" i="1" dirty="0" err="1">
                <a:solidFill>
                  <a:srgbClr val="000000"/>
                </a:solidFill>
                <a:effectLst/>
                <a:latin typeface="Calibri" panose="020F0502020204030204" pitchFamily="34" charset="0"/>
                <a:cs typeface="Calibri" panose="020F0502020204030204" pitchFamily="34" charset="0"/>
              </a:rPr>
              <a:t>Pharmacol</a:t>
            </a:r>
            <a:r>
              <a:rPr lang="en-US" sz="1400" b="0" i="0" dirty="0">
                <a:solidFill>
                  <a:srgbClr val="000000"/>
                </a:solidFill>
                <a:effectLst/>
                <a:latin typeface="Calibri" panose="020F0502020204030204" pitchFamily="34" charset="0"/>
                <a:cs typeface="Calibri" panose="020F0502020204030204" pitchFamily="34" charset="0"/>
              </a:rPr>
              <a:t>. 2017;80:169-206. doi:10.1016/bs.apha.2017.03.007</a:t>
            </a:r>
          </a:p>
          <a:p>
            <a:pPr marL="914400" lvl="2" indent="0">
              <a:buNone/>
            </a:pPr>
            <a:endParaRPr lang="en-US" sz="600" dirty="0">
              <a:solidFill>
                <a:srgbClr val="000000"/>
              </a:solidFill>
              <a:latin typeface="Calibri" panose="020F0502020204030204" pitchFamily="34" charset="0"/>
              <a:cs typeface="Calibri" panose="020F0502020204030204" pitchFamily="34" charset="0"/>
            </a:endParaRPr>
          </a:p>
          <a:p>
            <a:pPr marL="914400" lvl="2" indent="0">
              <a:buNone/>
            </a:pPr>
            <a:r>
              <a:rPr lang="en-US" sz="1400" dirty="0">
                <a:effectLst/>
                <a:latin typeface="Calibri" panose="020F0502020204030204" pitchFamily="34" charset="0"/>
                <a:ea typeface="Calibri" panose="020F0502020204030204" pitchFamily="34" charset="0"/>
                <a:cs typeface="Calibri" panose="020F0502020204030204" pitchFamily="34" charset="0"/>
              </a:rPr>
              <a:t>Izzo AA, Borrelli F, </a:t>
            </a:r>
            <a:r>
              <a:rPr lang="en-US" sz="1400" dirty="0" err="1">
                <a:effectLst/>
                <a:latin typeface="Calibri" panose="020F0502020204030204" pitchFamily="34" charset="0"/>
                <a:ea typeface="Calibri" panose="020F0502020204030204" pitchFamily="34" charset="0"/>
                <a:cs typeface="Calibri" panose="020F0502020204030204" pitchFamily="34" charset="0"/>
              </a:rPr>
              <a:t>Capasso</a:t>
            </a:r>
            <a:r>
              <a:rPr lang="en-US" sz="1400" dirty="0">
                <a:effectLst/>
                <a:latin typeface="Calibri" panose="020F0502020204030204" pitchFamily="34" charset="0"/>
                <a:ea typeface="Calibri" panose="020F0502020204030204" pitchFamily="34" charset="0"/>
                <a:cs typeface="Calibri" panose="020F0502020204030204" pitchFamily="34" charset="0"/>
              </a:rPr>
              <a:t> R, </a:t>
            </a:r>
            <a:r>
              <a:rPr lang="en-US" sz="1400" dirty="0" err="1">
                <a:effectLst/>
                <a:latin typeface="Calibri" panose="020F0502020204030204" pitchFamily="34" charset="0"/>
                <a:ea typeface="Calibri" panose="020F0502020204030204" pitchFamily="34" charset="0"/>
                <a:cs typeface="Calibri" panose="020F0502020204030204" pitchFamily="34" charset="0"/>
              </a:rPr>
              <a:t>DiMarzo</a:t>
            </a:r>
            <a:r>
              <a:rPr lang="en-US" sz="1400" dirty="0">
                <a:effectLst/>
                <a:latin typeface="Calibri" panose="020F0502020204030204" pitchFamily="34" charset="0"/>
                <a:ea typeface="Calibri" panose="020F0502020204030204" pitchFamily="34" charset="0"/>
                <a:cs typeface="Calibri" panose="020F0502020204030204" pitchFamily="34" charset="0"/>
              </a:rPr>
              <a:t> V, </a:t>
            </a:r>
            <a:r>
              <a:rPr lang="en-US" sz="1400" dirty="0" err="1">
                <a:effectLst/>
                <a:latin typeface="Calibri" panose="020F0502020204030204" pitchFamily="34" charset="0"/>
                <a:ea typeface="Calibri" panose="020F0502020204030204" pitchFamily="34" charset="0"/>
                <a:cs typeface="Calibri" panose="020F0502020204030204" pitchFamily="34" charset="0"/>
              </a:rPr>
              <a:t>Mechoulam</a:t>
            </a:r>
            <a:r>
              <a:rPr lang="en-US" sz="1400" dirty="0">
                <a:effectLst/>
                <a:latin typeface="Calibri" panose="020F0502020204030204" pitchFamily="34" charset="0"/>
                <a:ea typeface="Calibri" panose="020F0502020204030204" pitchFamily="34" charset="0"/>
                <a:cs typeface="Calibri" panose="020F0502020204030204" pitchFamily="34" charset="0"/>
              </a:rPr>
              <a:t> R. 2009. Non-psychotropic plant cannabinoids: new therapeutic opportunities from an ancient herb. Trends </a:t>
            </a:r>
            <a:r>
              <a:rPr lang="en-US" sz="1400" dirty="0" err="1">
                <a:effectLst/>
                <a:latin typeface="Calibri" panose="020F0502020204030204" pitchFamily="34" charset="0"/>
                <a:ea typeface="Calibri" panose="020F0502020204030204" pitchFamily="34" charset="0"/>
                <a:cs typeface="Calibri" panose="020F0502020204030204" pitchFamily="34" charset="0"/>
              </a:rPr>
              <a:t>Pharmacol</a:t>
            </a:r>
            <a:r>
              <a:rPr lang="en-US" sz="1400" dirty="0">
                <a:effectLst/>
                <a:latin typeface="Calibri" panose="020F0502020204030204" pitchFamily="34" charset="0"/>
                <a:ea typeface="Calibri" panose="020F0502020204030204" pitchFamily="34" charset="0"/>
                <a:cs typeface="Calibri" panose="020F0502020204030204" pitchFamily="34" charset="0"/>
              </a:rPr>
              <a:t> Sci</a:t>
            </a:r>
          </a:p>
          <a:p>
            <a:pPr marL="914400" lvl="2" indent="0">
              <a:buNone/>
            </a:pPr>
            <a:endParaRPr lang="en-US" sz="600" dirty="0">
              <a:latin typeface="Calibri" panose="020F0502020204030204" pitchFamily="34" charset="0"/>
              <a:cs typeface="Calibri" panose="020F0502020204030204" pitchFamily="34" charset="0"/>
            </a:endParaRPr>
          </a:p>
          <a:p>
            <a:pPr marL="914400" lvl="2" indent="0">
              <a:buNone/>
            </a:pPr>
            <a:r>
              <a:rPr lang="en-US" sz="1400" dirty="0">
                <a:effectLst/>
                <a:latin typeface="Calibri" panose="020F0502020204030204" pitchFamily="34" charset="0"/>
                <a:ea typeface="Calibri" panose="020F0502020204030204" pitchFamily="34" charset="0"/>
                <a:cs typeface="Times New Roman" panose="02020603050405020304" pitchFamily="18" charset="0"/>
              </a:rPr>
              <a:t>National Academies of Sciences, Engineering, and Medicine. 2017.  </a:t>
            </a:r>
            <a:r>
              <a:rPr lang="en-US" sz="1400" i="1" dirty="0">
                <a:effectLst/>
                <a:latin typeface="Calibri" panose="020F0502020204030204" pitchFamily="34" charset="0"/>
                <a:ea typeface="Calibri" panose="020F0502020204030204" pitchFamily="34" charset="0"/>
                <a:cs typeface="Times New Roman" panose="02020603050405020304" pitchFamily="18" charset="0"/>
              </a:rPr>
              <a:t>The health effects of cannabis and cannabinoids:  Current state of evidence and recommendations for research.  </a:t>
            </a:r>
            <a:r>
              <a:rPr lang="en-US" sz="1400" dirty="0">
                <a:effectLst/>
                <a:latin typeface="Calibri" panose="020F0502020204030204" pitchFamily="34" charset="0"/>
                <a:ea typeface="Calibri" panose="020F0502020204030204" pitchFamily="34" charset="0"/>
                <a:cs typeface="Times New Roman" panose="02020603050405020304" pitchFamily="18" charset="0"/>
              </a:rPr>
              <a:t>Washington DC:  The National Academies Press.</a:t>
            </a:r>
          </a:p>
          <a:p>
            <a:pPr marL="914400" lvl="2" indent="0">
              <a:buNone/>
            </a:pPr>
            <a:endParaRPr lang="en-US" sz="600" dirty="0">
              <a:latin typeface="Calibri" panose="020F0502020204030204" pitchFamily="34" charset="0"/>
              <a:cs typeface="Calibri" panose="020F0502020204030204" pitchFamily="34" charset="0"/>
            </a:endParaRPr>
          </a:p>
          <a:p>
            <a:pPr marL="914400" lvl="2" indent="0" eaLnBrk="1" hangingPunct="1">
              <a:buNone/>
            </a:pPr>
            <a:r>
              <a:rPr lang="en-US" sz="1400" dirty="0">
                <a:latin typeface="Calibri" panose="020F0502020204030204" pitchFamily="34" charset="0"/>
                <a:ea typeface="Calibri" panose="020F0502020204030204" pitchFamily="34" charset="0"/>
                <a:cs typeface="Times New Roman" panose="02020603050405020304" pitchFamily="18" charset="0"/>
              </a:rPr>
              <a:t>Hammond D, Goodman S (2020) Knowledge of tetrahydrocannabinol and cannabidiol levels among cannabis consumers in the United States and Canada, Cannabis and Cannabinoid Research X:X, 1–10, DOI: 10.1089/can.2020.0092.</a:t>
            </a:r>
          </a:p>
          <a:p>
            <a:pPr marL="914400" lvl="2" indent="0" eaLnBrk="1" hangingPunct="1">
              <a:buNone/>
            </a:pP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eaLnBrk="1" hangingPunct="1">
              <a:buNone/>
            </a:pPr>
            <a:r>
              <a:rPr lang="en-US" sz="1400" dirty="0">
                <a:effectLst/>
                <a:latin typeface="Calibri" panose="020F0502020204030204" pitchFamily="34" charset="0"/>
                <a:ea typeface="Calibri" panose="020F0502020204030204" pitchFamily="34" charset="0"/>
                <a:cs typeface="Times New Roman" panose="02020603050405020304" pitchFamily="18" charset="0"/>
              </a:rPr>
              <a:t>Hammond D, Goodman S, Leos-Toro C, Wadsworth E, Reid JL, Hall W,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Pacula</a:t>
            </a:r>
            <a:r>
              <a:rPr lang="en-US" sz="1400" dirty="0">
                <a:effectLst/>
                <a:latin typeface="Calibri" panose="020F0502020204030204" pitchFamily="34" charset="0"/>
                <a:ea typeface="Calibri" panose="020F0502020204030204" pitchFamily="34" charset="0"/>
                <a:cs typeface="Times New Roman" panose="02020603050405020304" pitchFamily="18" charset="0"/>
              </a:rPr>
              <a:t> R,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Driezen</a:t>
            </a:r>
            <a:r>
              <a:rPr lang="en-US" sz="1400" dirty="0">
                <a:effectLst/>
                <a:latin typeface="Calibri" panose="020F0502020204030204" pitchFamily="34" charset="0"/>
                <a:ea typeface="Calibri" panose="020F0502020204030204" pitchFamily="34" charset="0"/>
                <a:cs typeface="Times New Roman" panose="02020603050405020304" pitchFamily="18" charset="0"/>
              </a:rPr>
              <a:t> P, George T, Rehm J,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Werb</a:t>
            </a:r>
            <a:r>
              <a:rPr lang="en-US" sz="1400" dirty="0">
                <a:effectLst/>
                <a:latin typeface="Calibri" panose="020F0502020204030204" pitchFamily="34" charset="0"/>
                <a:ea typeface="Calibri" panose="020F0502020204030204" pitchFamily="34" charset="0"/>
                <a:cs typeface="Times New Roman" panose="02020603050405020304" pitchFamily="18" charset="0"/>
              </a:rPr>
              <a:t> D, Boudreau C, Porath A, Abramovich H, Elliot R. International Cannabis Policy Study Wave 1 Survey (2018). August 2018</a:t>
            </a:r>
          </a:p>
          <a:p>
            <a:pPr marL="914400" lvl="2" indent="0" eaLnBrk="1" hangingPunct="1">
              <a:buNone/>
            </a:pPr>
            <a:endParaRPr lang="en-US" sz="600" dirty="0">
              <a:effectLst/>
              <a:latin typeface="Calibri" panose="020F0502020204030204" pitchFamily="34" charset="0"/>
              <a:ea typeface="Calibri" panose="020F0502020204030204" pitchFamily="34" charset="0"/>
              <a:cs typeface="Calibri" panose="020F0502020204030204" pitchFamily="34" charset="0"/>
            </a:endParaRPr>
          </a:p>
          <a:p>
            <a:pPr marL="914400" lvl="2" indent="0">
              <a:buNone/>
            </a:pPr>
            <a:r>
              <a:rPr lang="en-US" sz="14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Angela K. Birnbaum, Ashwin Karanam, Susan E. Marino, Christopher M. Barkley, Rory P. </a:t>
            </a:r>
            <a:r>
              <a:rPr lang="en-US" sz="1400" dirty="0" err="1">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Remmel</a:t>
            </a:r>
            <a:r>
              <a:rPr lang="en-US" sz="14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 Michaela </a:t>
            </a:r>
            <a:r>
              <a:rPr lang="en-US" sz="1400" dirty="0" err="1">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Roslawski</a:t>
            </a:r>
            <a:r>
              <a:rPr lang="en-US" sz="14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 Mary Gramling-Aden, </a:t>
            </a:r>
            <a:r>
              <a:rPr lang="en-US" sz="1400" dirty="0" err="1">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Ilo</a:t>
            </a:r>
            <a:r>
              <a:rPr lang="en-US" sz="14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 E. </a:t>
            </a:r>
            <a:r>
              <a:rPr lang="en-US" sz="1400" dirty="0" err="1">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Leppik</a:t>
            </a:r>
            <a:r>
              <a:rPr lang="en-US" sz="14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 Food effect on pharmacokinetics of cannabidiol oral capsules in adult patients with refractory epilepsy. </a:t>
            </a:r>
            <a:r>
              <a:rPr lang="en-US" sz="1400" i="1" dirty="0" err="1">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Epilepsia</a:t>
            </a:r>
            <a:r>
              <a:rPr lang="en-US" sz="14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 2019; 60 (8): 1586 DOI: </a:t>
            </a:r>
            <a:r>
              <a:rPr lang="en-US" sz="1400" u="sng" dirty="0">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10.1111/epi.16093</a:t>
            </a:r>
            <a:endParaRPr lang="en-US" sz="1400" u="sng" dirty="0">
              <a:effectLst/>
              <a:latin typeface="Calibri" panose="020F0502020204030204" pitchFamily="34" charset="0"/>
              <a:ea typeface="Times New Roman" panose="02020603050405020304" pitchFamily="18" charset="0"/>
              <a:cs typeface="Calibri" panose="020F0502020204030204" pitchFamily="34" charset="0"/>
            </a:endParaRPr>
          </a:p>
          <a:p>
            <a:pPr marL="914400" lvl="2" indent="0">
              <a:buNone/>
            </a:pPr>
            <a:endParaRPr lang="en-US" sz="1400" u="sng" dirty="0">
              <a:effectLst/>
              <a:latin typeface="Calibri" panose="020F0502020204030204" pitchFamily="34" charset="0"/>
              <a:ea typeface="Times New Roman" panose="02020603050405020304" pitchFamily="18" charset="0"/>
              <a:cs typeface="Calibri" panose="020F0502020204030204" pitchFamily="34" charset="0"/>
            </a:endParaRPr>
          </a:p>
          <a:p>
            <a:pPr marL="914400" lvl="2" indent="0" eaLnBrk="1" hangingPunct="1">
              <a:buNone/>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914400" lvl="2" indent="0" eaLnBrk="1" hangingPunct="1">
              <a:buNone/>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914400" lvl="2" indent="0" eaLnBrk="1" hangingPunct="1">
              <a:buNone/>
            </a:pPr>
            <a:endParaRPr lang="en-US" sz="1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65752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2397" y="331192"/>
            <a:ext cx="5857130" cy="1631683"/>
          </a:xfrm>
        </p:spPr>
        <p:txBody>
          <a:bodyPr>
            <a:normAutofit fontScale="90000"/>
          </a:bodyPr>
          <a:lstStyle/>
          <a:p>
            <a:pPr algn="ctr">
              <a:lnSpc>
                <a:spcPct val="100000"/>
              </a:lnSpc>
            </a:pPr>
            <a:r>
              <a:rPr lang="en-US" sz="6000" dirty="0">
                <a:solidFill>
                  <a:schemeClr val="accent2">
                    <a:lumMod val="50000"/>
                  </a:schemeClr>
                </a:solidFill>
                <a:latin typeface="Calibri" panose="020F0502020204030204" pitchFamily="34" charset="0"/>
                <a:cs typeface="Calibri" panose="020F0502020204030204" pitchFamily="34" charset="0"/>
              </a:rPr>
              <a:t>Bactria Margiana</a:t>
            </a:r>
            <a:br>
              <a:rPr lang="en-US" sz="6000" dirty="0">
                <a:solidFill>
                  <a:schemeClr val="accent2">
                    <a:lumMod val="50000"/>
                  </a:schemeClr>
                </a:solidFill>
                <a:latin typeface="Calibri" panose="020F0502020204030204" pitchFamily="34" charset="0"/>
                <a:cs typeface="Calibri" panose="020F0502020204030204" pitchFamily="34" charset="0"/>
              </a:rPr>
            </a:br>
            <a:r>
              <a:rPr lang="en-US" sz="6000" dirty="0">
                <a:solidFill>
                  <a:schemeClr val="accent2">
                    <a:lumMod val="50000"/>
                  </a:schemeClr>
                </a:solidFill>
                <a:latin typeface="Calibri" panose="020F0502020204030204" pitchFamily="34" charset="0"/>
                <a:cs typeface="Calibri" panose="020F0502020204030204" pitchFamily="34" charset="0"/>
              </a:rPr>
              <a:t> </a:t>
            </a:r>
            <a:r>
              <a:rPr lang="en-US" dirty="0">
                <a:solidFill>
                  <a:schemeClr val="accent2">
                    <a:lumMod val="50000"/>
                  </a:schemeClr>
                </a:solidFill>
                <a:latin typeface="Calibri" panose="020F0502020204030204" pitchFamily="34" charset="0"/>
                <a:cs typeface="Calibri" panose="020F0502020204030204" pitchFamily="34" charset="0"/>
              </a:rPr>
              <a:t>2300–1700 BCE</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t="1334" b="1334"/>
          <a:stretch>
            <a:fillRect/>
          </a:stretch>
        </p:blipFill>
        <p:spPr>
          <a:xfrm>
            <a:off x="2626353" y="2199373"/>
            <a:ext cx="6649218" cy="3738703"/>
          </a:xfrm>
        </p:spPr>
      </p:pic>
      <p:sp>
        <p:nvSpPr>
          <p:cNvPr id="3" name="TextBox 2">
            <a:extLst>
              <a:ext uri="{FF2B5EF4-FFF2-40B4-BE49-F238E27FC236}">
                <a16:creationId xmlns:a16="http://schemas.microsoft.com/office/drawing/2014/main" id="{CD678E52-A87F-485B-B600-7EA8DDB95284}"/>
              </a:ext>
            </a:extLst>
          </p:cNvPr>
          <p:cNvSpPr txBox="1"/>
          <p:nvPr/>
        </p:nvSpPr>
        <p:spPr>
          <a:xfrm>
            <a:off x="2626353" y="6232880"/>
            <a:ext cx="6076951" cy="461665"/>
          </a:xfrm>
          <a:prstGeom prst="rect">
            <a:avLst/>
          </a:prstGeom>
          <a:noFill/>
        </p:spPr>
        <p:txBody>
          <a:bodyPr wrap="square" rtlCol="0">
            <a:spAutoFit/>
          </a:bodyPr>
          <a:lstStyle/>
          <a:p>
            <a:pPr defTabSz="685800">
              <a:defRPr/>
            </a:pPr>
            <a:r>
              <a:rPr lang="en-US" sz="1200" dirty="0">
                <a:solidFill>
                  <a:prstClr val="black"/>
                </a:solidFill>
                <a:latin typeface="Cambria" panose="02040503050406030204" pitchFamily="18" charset="0"/>
                <a:ea typeface="Cambria" panose="02040503050406030204" pitchFamily="18" charset="0"/>
              </a:rPr>
              <a:t>1.Sarianidi, V. I. "Issledovanija pamjatnikov Dashlyiskogo Oazisa," in Drevnii Baktria, vol. 1. Moscow: Akademia Nauk. 1976</a:t>
            </a:r>
          </a:p>
        </p:txBody>
      </p:sp>
    </p:spTree>
    <p:extLst>
      <p:ext uri="{BB962C8B-B14F-4D97-AF65-F5344CB8AC3E}">
        <p14:creationId xmlns:p14="http://schemas.microsoft.com/office/powerpoint/2010/main" val="2384788916"/>
      </p:ext>
    </p:extLst>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CC44B26C-02BD-2D19-F774-444564B8187B}"/>
              </a:ext>
            </a:extLst>
          </p:cNvPr>
          <p:cNvSpPr txBox="1">
            <a:spLocks/>
          </p:cNvSpPr>
          <p:nvPr/>
        </p:nvSpPr>
        <p:spPr>
          <a:xfrm>
            <a:off x="414018" y="188066"/>
            <a:ext cx="11395075" cy="976312"/>
          </a:xfrm>
          <a:prstGeom prst="rect">
            <a:avLst/>
          </a:prstGeom>
        </p:spPr>
        <p:txBody>
          <a:bodyPr/>
          <a:lstStyle>
            <a:lvl1pPr algn="l" rtl="0" fontAlgn="base">
              <a:lnSpc>
                <a:spcPct val="90000"/>
              </a:lnSpc>
              <a:spcBef>
                <a:spcPct val="0"/>
              </a:spcBef>
              <a:spcAft>
                <a:spcPct val="0"/>
              </a:spcAft>
              <a:defRPr sz="3600" kern="1200">
                <a:solidFill>
                  <a:srgbClr val="256040"/>
                </a:solidFill>
                <a:latin typeface="Palatino" pitchFamily="2" charset="77"/>
                <a:ea typeface="Palatino" pitchFamily="2" charset="77"/>
                <a:cs typeface="Palatino" pitchFamily="2" charset="77"/>
              </a:defRPr>
            </a:lvl1pPr>
            <a:lvl2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2pPr>
            <a:lvl3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3pPr>
            <a:lvl4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4pPr>
            <a:lvl5pPr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5pPr>
            <a:lvl6pPr marL="4572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6pPr>
            <a:lvl7pPr marL="9144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7pPr>
            <a:lvl8pPr marL="13716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8pPr>
            <a:lvl9pPr marL="1828800" algn="l" rtl="0" fontAlgn="base">
              <a:lnSpc>
                <a:spcPct val="90000"/>
              </a:lnSpc>
              <a:spcBef>
                <a:spcPct val="0"/>
              </a:spcBef>
              <a:spcAft>
                <a:spcPct val="0"/>
              </a:spcAft>
              <a:defRPr sz="3600">
                <a:solidFill>
                  <a:srgbClr val="256040"/>
                </a:solidFill>
                <a:latin typeface="Palatino" pitchFamily="2" charset="77"/>
                <a:ea typeface="Palatino" pitchFamily="2" charset="77"/>
                <a:cs typeface="Palatino" pitchFamily="2" charset="77"/>
              </a:defRPr>
            </a:lvl9pPr>
          </a:lstStyle>
          <a:p>
            <a:pPr algn="ctr" eaLnBrk="1" hangingPunct="1"/>
            <a:r>
              <a:rPr lang="en-US" sz="5400" dirty="0">
                <a:latin typeface="Calibri" panose="020F0502020204030204" pitchFamily="34" charset="0"/>
                <a:cs typeface="Times New Roman" panose="02020603050405020304" pitchFamily="18" charset="0"/>
              </a:rPr>
              <a:t>References Cont’d</a:t>
            </a:r>
            <a:endParaRPr lang="en-US" sz="5400" dirty="0"/>
          </a:p>
        </p:txBody>
      </p:sp>
      <p:sp>
        <p:nvSpPr>
          <p:cNvPr id="3" name="Content Placeholder 1">
            <a:extLst>
              <a:ext uri="{FF2B5EF4-FFF2-40B4-BE49-F238E27FC236}">
                <a16:creationId xmlns:a16="http://schemas.microsoft.com/office/drawing/2014/main" id="{B63735DA-5175-E99C-0B52-8413A379CA23}"/>
              </a:ext>
            </a:extLst>
          </p:cNvPr>
          <p:cNvSpPr txBox="1">
            <a:spLocks/>
          </p:cNvSpPr>
          <p:nvPr/>
        </p:nvSpPr>
        <p:spPr>
          <a:xfrm>
            <a:off x="433806" y="491386"/>
            <a:ext cx="11355500" cy="6366614"/>
          </a:xfrm>
          <a:prstGeom prst="rect">
            <a:avLst/>
          </a:prstGeom>
        </p:spPr>
        <p:txBody>
          <a:bodyPr/>
          <a:lstStyle>
            <a:lvl1pPr marL="228600" indent="-228600" algn="l" rtl="0" fontAlgn="base">
              <a:spcBef>
                <a:spcPts val="1000"/>
              </a:spcBef>
              <a:spcAft>
                <a:spcPct val="0"/>
              </a:spcAft>
              <a:buClr>
                <a:schemeClr val="accent1"/>
              </a:buClr>
              <a:buFont typeface="Arial" panose="020B0604020202020204" pitchFamily="34" charset="0"/>
              <a:buChar char="•"/>
              <a:defRPr sz="2400" kern="1200">
                <a:solidFill>
                  <a:schemeClr val="tx1"/>
                </a:solidFill>
                <a:latin typeface="+mn-lt"/>
                <a:ea typeface="+mn-ea"/>
                <a:cs typeface="+mn-cs"/>
              </a:defRPr>
            </a:lvl1pPr>
            <a:lvl2pPr marL="750888" indent="-293688" algn="l" rtl="0" fontAlgn="base">
              <a:spcBef>
                <a:spcPts val="500"/>
              </a:spcBef>
              <a:spcAft>
                <a:spcPct val="0"/>
              </a:spcAft>
              <a:buClr>
                <a:schemeClr val="accent1"/>
              </a:buClr>
              <a:buSzPct val="90000"/>
              <a:buFont typeface="System Font Regular"/>
              <a:buChar char="—"/>
              <a:defRPr sz="2000" kern="1200">
                <a:solidFill>
                  <a:schemeClr val="tx1"/>
                </a:solidFill>
                <a:latin typeface="+mn-lt"/>
                <a:ea typeface="+mn-ea"/>
                <a:cs typeface="+mn-cs"/>
              </a:defRPr>
            </a:lvl2pPr>
            <a:lvl3pPr marL="1143000" indent="-228600" algn="l" rtl="0" fontAlgn="base">
              <a:spcBef>
                <a:spcPts val="500"/>
              </a:spcBef>
              <a:spcAft>
                <a:spcPct val="0"/>
              </a:spcAft>
              <a:buClr>
                <a:schemeClr val="accent1"/>
              </a:buClr>
              <a:buFont typeface="Arial" panose="020B0604020202020204" pitchFamily="34" charset="0"/>
              <a:buChar char="•"/>
              <a:defRPr kern="1200">
                <a:solidFill>
                  <a:schemeClr val="tx1"/>
                </a:solidFill>
                <a:latin typeface="+mn-lt"/>
                <a:ea typeface="+mn-ea"/>
                <a:cs typeface="+mn-cs"/>
              </a:defRPr>
            </a:lvl3pPr>
            <a:lvl4pPr marL="16002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rtl="0" fontAlgn="base">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eaLnBrk="1" hangingPunct="1">
              <a:buNone/>
            </a:pPr>
            <a:endParaRPr lang="en-US" sz="1400" u="sng" dirty="0">
              <a:latin typeface="Calibri" panose="020F0502020204030204" pitchFamily="34" charset="0"/>
              <a:ea typeface="Times New Roman" panose="02020603050405020304" pitchFamily="18" charset="0"/>
              <a:cs typeface="Calibri" panose="020F0502020204030204" pitchFamily="34" charset="0"/>
            </a:endParaRPr>
          </a:p>
          <a:p>
            <a:pPr marL="914400" lvl="2" indent="0">
              <a:buNone/>
            </a:pPr>
            <a:endParaRPr lang="en-US" sz="1400" dirty="0">
              <a:latin typeface="Calibri" panose="020F0502020204030204" pitchFamily="34" charset="0"/>
              <a:cs typeface="Calibri" panose="020F0502020204030204" pitchFamily="34" charset="0"/>
            </a:endParaRPr>
          </a:p>
          <a:p>
            <a:pPr marL="914400" lvl="2" indent="0">
              <a:buNone/>
            </a:pPr>
            <a:r>
              <a:rPr lang="en-US" sz="1400" dirty="0" err="1">
                <a:latin typeface="Calibri" panose="020F0502020204030204" pitchFamily="34" charset="0"/>
                <a:cs typeface="Calibri" panose="020F0502020204030204" pitchFamily="34" charset="0"/>
              </a:rPr>
              <a:t>Grotenhermen</a:t>
            </a:r>
            <a:r>
              <a:rPr lang="en-US" sz="1400" dirty="0">
                <a:latin typeface="Calibri" panose="020F0502020204030204" pitchFamily="34" charset="0"/>
                <a:cs typeface="Calibri" panose="020F0502020204030204" pitchFamily="34" charset="0"/>
              </a:rPr>
              <a:t>, F. Pharmacokinetics and pharmacodynamics of cannabinoids. Clin. Pharmacokinetics. 2003, 42, 327–360.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p>
            <a:pPr marL="914400" lvl="2" indent="0">
              <a:buNone/>
            </a:pPr>
            <a:endParaRPr lang="en-US" sz="1400" dirty="0">
              <a:solidFill>
                <a:srgbClr val="212121"/>
              </a:solidFill>
              <a:effectLst/>
              <a:latin typeface="Calibri" panose="020F0502020204030204" pitchFamily="34" charset="0"/>
              <a:ea typeface="Calibri" panose="020F0502020204030204" pitchFamily="34" charset="0"/>
              <a:cs typeface="Calibri" panose="020F0502020204030204" pitchFamily="34" charset="0"/>
            </a:endParaRPr>
          </a:p>
          <a:p>
            <a:pPr marL="914400" lvl="2" indent="0">
              <a:buNone/>
            </a:pPr>
            <a:r>
              <a:rPr lang="en-US" sz="140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McClements D.J. Advances in edible </a:t>
            </a:r>
            <a:r>
              <a:rPr lang="en-US" sz="1400" dirty="0" err="1">
                <a:solidFill>
                  <a:srgbClr val="212121"/>
                </a:solidFill>
                <a:effectLst/>
                <a:latin typeface="Calibri" panose="020F0502020204030204" pitchFamily="34" charset="0"/>
                <a:ea typeface="Calibri" panose="020F0502020204030204" pitchFamily="34" charset="0"/>
                <a:cs typeface="Calibri" panose="020F0502020204030204" pitchFamily="34" charset="0"/>
              </a:rPr>
              <a:t>nanoemulsions</a:t>
            </a:r>
            <a:r>
              <a:rPr lang="en-US" sz="140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 Digestion, bioavailability, and potential toxicity. </a:t>
            </a:r>
            <a:r>
              <a:rPr lang="en-US" sz="1400" i="1"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Prog. Lipid Res. </a:t>
            </a:r>
            <a:r>
              <a:rPr lang="en-US" sz="140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2020;81:101081. </a:t>
            </a:r>
            <a:r>
              <a:rPr lang="en-US" sz="1400" dirty="0" err="1">
                <a:solidFill>
                  <a:srgbClr val="212121"/>
                </a:solidFill>
                <a:effectLst/>
                <a:latin typeface="Calibri" panose="020F0502020204030204" pitchFamily="34" charset="0"/>
                <a:ea typeface="Calibri" panose="020F0502020204030204" pitchFamily="34" charset="0"/>
                <a:cs typeface="Calibri" panose="020F0502020204030204" pitchFamily="34" charset="0"/>
              </a:rPr>
              <a:t>doi</a:t>
            </a:r>
            <a:r>
              <a:rPr lang="en-US" sz="140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 10.1016/j.plipres.2020.101081.</a:t>
            </a:r>
          </a:p>
          <a:p>
            <a:pPr marL="914400" lvl="2" indent="0" eaLnBrk="1" hangingPunct="1">
              <a:buNone/>
            </a:pPr>
            <a:endParaRPr lang="en-US" sz="1400" dirty="0">
              <a:latin typeface="Calibri" panose="020F0502020204030204" pitchFamily="34" charset="0"/>
              <a:cs typeface="Calibri" panose="020F0502020204030204" pitchFamily="34" charset="0"/>
            </a:endParaRPr>
          </a:p>
          <a:p>
            <a:pPr marL="914400" lvl="2" indent="0" eaLnBrk="1" hangingPunct="1">
              <a:buNone/>
            </a:pPr>
            <a:r>
              <a:rPr lang="en-US" sz="1400" dirty="0" err="1">
                <a:latin typeface="Calibri" panose="020F0502020204030204" pitchFamily="34" charset="0"/>
                <a:cs typeface="Calibri" panose="020F0502020204030204" pitchFamily="34" charset="0"/>
              </a:rPr>
              <a:t>Brenneisen</a:t>
            </a:r>
            <a:r>
              <a:rPr lang="en-US" sz="1400" dirty="0">
                <a:latin typeface="Calibri" panose="020F0502020204030204" pitchFamily="34" charset="0"/>
                <a:cs typeface="Calibri" panose="020F0502020204030204" pitchFamily="34" charset="0"/>
              </a:rPr>
              <a:t> R, </a:t>
            </a:r>
            <a:r>
              <a:rPr lang="en-US" sz="1400" dirty="0" err="1">
                <a:latin typeface="Calibri" panose="020F0502020204030204" pitchFamily="34" charset="0"/>
                <a:cs typeface="Calibri" panose="020F0502020204030204" pitchFamily="34" charset="0"/>
              </a:rPr>
              <a:t>Egli</a:t>
            </a:r>
            <a:r>
              <a:rPr lang="en-US" sz="1400" dirty="0">
                <a:latin typeface="Calibri" panose="020F0502020204030204" pitchFamily="34" charset="0"/>
                <a:cs typeface="Calibri" panose="020F0502020204030204" pitchFamily="34" charset="0"/>
              </a:rPr>
              <a:t> A, </a:t>
            </a:r>
            <a:r>
              <a:rPr lang="en-US" sz="1400" dirty="0" err="1">
                <a:latin typeface="Calibri" panose="020F0502020204030204" pitchFamily="34" charset="0"/>
                <a:cs typeface="Calibri" panose="020F0502020204030204" pitchFamily="34" charset="0"/>
              </a:rPr>
              <a:t>ElSohly</a:t>
            </a:r>
            <a:r>
              <a:rPr lang="en-US" sz="1400" dirty="0">
                <a:latin typeface="Calibri" panose="020F0502020204030204" pitchFamily="34" charset="0"/>
                <a:cs typeface="Calibri" panose="020F0502020204030204" pitchFamily="34" charset="0"/>
              </a:rPr>
              <a:t> MA, Henn V, </a:t>
            </a:r>
            <a:r>
              <a:rPr lang="en-US" sz="1400" dirty="0" err="1">
                <a:latin typeface="Calibri" panose="020F0502020204030204" pitchFamily="34" charset="0"/>
                <a:cs typeface="Calibri" panose="020F0502020204030204" pitchFamily="34" charset="0"/>
              </a:rPr>
              <a:t>Spiess</a:t>
            </a:r>
            <a:r>
              <a:rPr lang="en-US" sz="1400" dirty="0">
                <a:latin typeface="Calibri" panose="020F0502020204030204" pitchFamily="34" charset="0"/>
                <a:cs typeface="Calibri" panose="020F0502020204030204" pitchFamily="34" charset="0"/>
              </a:rPr>
              <a:t> Y. Int. J. Clin. </a:t>
            </a:r>
            <a:r>
              <a:rPr lang="en-US" sz="1400" dirty="0" err="1">
                <a:latin typeface="Calibri" panose="020F0502020204030204" pitchFamily="34" charset="0"/>
                <a:cs typeface="Calibri" panose="020F0502020204030204" pitchFamily="34" charset="0"/>
              </a:rPr>
              <a:t>Pharmacol</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Ther</a:t>
            </a:r>
            <a:r>
              <a:rPr lang="en-US" sz="1400" dirty="0">
                <a:latin typeface="Calibri" panose="020F0502020204030204" pitchFamily="34" charset="0"/>
                <a:cs typeface="Calibri" panose="020F0502020204030204" pitchFamily="34" charset="0"/>
              </a:rPr>
              <a:t> 1996;34:446.</a:t>
            </a:r>
          </a:p>
          <a:p>
            <a:pPr marL="914400" lvl="2" indent="0" eaLnBrk="1" hangingPunct="1">
              <a:buNone/>
            </a:pPr>
            <a:endParaRPr lang="en-US" sz="1400" dirty="0">
              <a:latin typeface="Calibri" panose="020F0502020204030204" pitchFamily="34" charset="0"/>
              <a:cs typeface="Calibri" panose="020F0502020204030204" pitchFamily="34" charset="0"/>
            </a:endParaRPr>
          </a:p>
          <a:p>
            <a:pPr marL="914400" lvl="2" indent="0" eaLnBrk="1" hangingPunct="1">
              <a:buNone/>
            </a:pPr>
            <a:r>
              <a:rPr lang="en-US" sz="1400" b="0" i="0" dirty="0" err="1">
                <a:solidFill>
                  <a:srgbClr val="212121"/>
                </a:solidFill>
                <a:effectLst/>
                <a:latin typeface="BlinkMacSystemFont"/>
              </a:rPr>
              <a:t>Paudel</a:t>
            </a:r>
            <a:r>
              <a:rPr lang="en-US" sz="1400" b="0" i="0" dirty="0">
                <a:solidFill>
                  <a:srgbClr val="212121"/>
                </a:solidFill>
                <a:effectLst/>
                <a:latin typeface="BlinkMacSystemFont"/>
              </a:rPr>
              <a:t> KS, </a:t>
            </a:r>
            <a:r>
              <a:rPr lang="en-US" sz="1400" b="0" i="0" dirty="0" err="1">
                <a:solidFill>
                  <a:srgbClr val="212121"/>
                </a:solidFill>
                <a:effectLst/>
                <a:latin typeface="BlinkMacSystemFont"/>
              </a:rPr>
              <a:t>Hammell</a:t>
            </a:r>
            <a:r>
              <a:rPr lang="en-US" sz="1400" b="0" i="0" dirty="0">
                <a:solidFill>
                  <a:srgbClr val="212121"/>
                </a:solidFill>
                <a:effectLst/>
                <a:latin typeface="BlinkMacSystemFont"/>
              </a:rPr>
              <a:t> DC, </a:t>
            </a:r>
            <a:r>
              <a:rPr lang="en-US" sz="1400" b="0" i="0" dirty="0" err="1">
                <a:solidFill>
                  <a:srgbClr val="212121"/>
                </a:solidFill>
                <a:effectLst/>
                <a:latin typeface="BlinkMacSystemFont"/>
              </a:rPr>
              <a:t>Agu</a:t>
            </a:r>
            <a:r>
              <a:rPr lang="en-US" sz="1400" b="0" i="0" dirty="0">
                <a:solidFill>
                  <a:srgbClr val="212121"/>
                </a:solidFill>
                <a:effectLst/>
                <a:latin typeface="BlinkMacSystemFont"/>
              </a:rPr>
              <a:t> RU, </a:t>
            </a:r>
            <a:r>
              <a:rPr lang="en-US" sz="1400" b="0" i="0" dirty="0" err="1">
                <a:solidFill>
                  <a:srgbClr val="212121"/>
                </a:solidFill>
                <a:effectLst/>
                <a:latin typeface="BlinkMacSystemFont"/>
              </a:rPr>
              <a:t>Valiveti</a:t>
            </a:r>
            <a:r>
              <a:rPr lang="en-US" sz="1400" b="0" i="0" dirty="0">
                <a:solidFill>
                  <a:srgbClr val="212121"/>
                </a:solidFill>
                <a:effectLst/>
                <a:latin typeface="BlinkMacSystemFont"/>
              </a:rPr>
              <a:t> S, </a:t>
            </a:r>
            <a:r>
              <a:rPr lang="en-US" sz="1400" b="0" i="0" dirty="0" err="1">
                <a:solidFill>
                  <a:srgbClr val="212121"/>
                </a:solidFill>
                <a:effectLst/>
                <a:latin typeface="BlinkMacSystemFont"/>
              </a:rPr>
              <a:t>Stinchcomb</a:t>
            </a:r>
            <a:r>
              <a:rPr lang="en-US" sz="1400" b="0" i="0" dirty="0">
                <a:solidFill>
                  <a:srgbClr val="212121"/>
                </a:solidFill>
                <a:effectLst/>
                <a:latin typeface="BlinkMacSystemFont"/>
              </a:rPr>
              <a:t> AL. Cannabidiol bioavailability after nasal and transdermal application: effect of permeation enhancers. Drug Dev Ind Pharm. 2010 Sep;36(9):1088-97. </a:t>
            </a:r>
            <a:r>
              <a:rPr lang="en-US" sz="1400" b="0" i="0" dirty="0" err="1">
                <a:solidFill>
                  <a:srgbClr val="212121"/>
                </a:solidFill>
                <a:effectLst/>
                <a:latin typeface="BlinkMacSystemFont"/>
              </a:rPr>
              <a:t>doi</a:t>
            </a:r>
            <a:r>
              <a:rPr lang="en-US" sz="1400" b="0" i="0" dirty="0">
                <a:solidFill>
                  <a:srgbClr val="212121"/>
                </a:solidFill>
                <a:effectLst/>
                <a:latin typeface="BlinkMacSystemFont"/>
              </a:rPr>
              <a:t>: 10.3109/03639041003657295. PMID: 20545522.</a:t>
            </a:r>
            <a:endParaRPr lang="en-US" sz="1400" dirty="0">
              <a:latin typeface="Calibri" panose="020F0502020204030204" pitchFamily="34" charset="0"/>
              <a:cs typeface="Calibri" panose="020F0502020204030204" pitchFamily="34" charset="0"/>
            </a:endParaRPr>
          </a:p>
          <a:p>
            <a:pPr marL="914400" lvl="2" indent="0" eaLnBrk="1" hangingPunct="1">
              <a:buNone/>
            </a:pPr>
            <a:endParaRPr lang="en-US" sz="1400" dirty="0">
              <a:latin typeface="Calibri" panose="020F0502020204030204" pitchFamily="34" charset="0"/>
              <a:cs typeface="Calibri" panose="020F0502020204030204" pitchFamily="34" charset="0"/>
            </a:endParaRPr>
          </a:p>
          <a:p>
            <a:pPr marL="914400" lvl="2" indent="0">
              <a:buNone/>
            </a:pPr>
            <a:r>
              <a:rPr lang="en-US" sz="1400" dirty="0">
                <a:latin typeface="Calibri" panose="020F0502020204030204" pitchFamily="34" charset="0"/>
                <a:ea typeface="Calibri" panose="020F0502020204030204" pitchFamily="34" charset="0"/>
                <a:cs typeface="Times New Roman" panose="02020603050405020304" pitchFamily="18" charset="0"/>
              </a:rPr>
              <a:t>MacCallum, C.A., Russo, E.B. 2018 , Practical Considerations in Medical Cannabis Administration and Dosing. European Journal of Internal Medicine, 49: 12-19.</a:t>
            </a:r>
          </a:p>
          <a:p>
            <a:pPr marL="914400" lvl="2" indent="0">
              <a:buNone/>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914400" lvl="2" indent="0" eaLnBrk="1" hangingPunct="1">
              <a:buNone/>
            </a:pPr>
            <a:r>
              <a:rPr lang="en-US" sz="1400" b="0" i="0" dirty="0">
                <a:solidFill>
                  <a:srgbClr val="212121"/>
                </a:solidFill>
                <a:effectLst/>
                <a:latin typeface="Cambria" panose="02040503050406030204" pitchFamily="18" charset="0"/>
              </a:rPr>
              <a:t>Russo EB, Guy GW. A tale of two cannabinoids: the therapeutic rationale for combining tetrahydrocannabinol and cannabidiol. </a:t>
            </a:r>
            <a:r>
              <a:rPr lang="en-US" sz="1400" b="0" i="1" dirty="0">
                <a:solidFill>
                  <a:srgbClr val="212121"/>
                </a:solidFill>
                <a:effectLst/>
                <a:latin typeface="Cambria" panose="02040503050406030204" pitchFamily="18" charset="0"/>
              </a:rPr>
              <a:t>Med Hypotheses. </a:t>
            </a:r>
            <a:r>
              <a:rPr lang="en-US" sz="1400" b="0" i="0" dirty="0">
                <a:solidFill>
                  <a:srgbClr val="212121"/>
                </a:solidFill>
                <a:effectLst/>
                <a:latin typeface="Cambria" panose="02040503050406030204" pitchFamily="18" charset="0"/>
              </a:rPr>
              <a:t>2006;</a:t>
            </a:r>
            <a:r>
              <a:rPr lang="en-US" sz="1400" b="1" i="0" dirty="0">
                <a:solidFill>
                  <a:srgbClr val="212121"/>
                </a:solidFill>
                <a:effectLst/>
                <a:latin typeface="Cambria" panose="02040503050406030204" pitchFamily="18" charset="0"/>
              </a:rPr>
              <a:t>66</a:t>
            </a:r>
            <a:r>
              <a:rPr lang="en-US" sz="1400" b="0" i="0" dirty="0">
                <a:solidFill>
                  <a:srgbClr val="212121"/>
                </a:solidFill>
                <a:effectLst/>
                <a:latin typeface="Cambria" panose="02040503050406030204" pitchFamily="18" charset="0"/>
              </a:rPr>
              <a:t>:234–246.</a:t>
            </a:r>
          </a:p>
          <a:p>
            <a:pPr marL="914400" lvl="2" indent="0" eaLnBrk="1" hangingPunct="1">
              <a:buNone/>
            </a:pPr>
            <a:endParaRPr lang="en-US" sz="1400" dirty="0">
              <a:solidFill>
                <a:srgbClr val="212121"/>
              </a:solidFill>
              <a:latin typeface="Cambria" panose="02040503050406030204" pitchFamily="18" charset="0"/>
            </a:endParaRPr>
          </a:p>
          <a:p>
            <a:pPr marL="914400" lvl="2" indent="0" eaLnBrk="1" hangingPunct="1">
              <a:buNone/>
            </a:pPr>
            <a:r>
              <a:rPr lang="en-US" sz="1400" b="0" i="0" dirty="0">
                <a:solidFill>
                  <a:srgbClr val="212121"/>
                </a:solidFill>
                <a:effectLst/>
                <a:latin typeface="Cambria" panose="02040503050406030204" pitchFamily="18" charset="0"/>
              </a:rPr>
              <a:t>Devinsky O, Marsh E, Friedman D, Thiele E, Laux L, Sullivan J, et al.. Cannabidiol in patients with treatment-resistant epilepsy: an open-label interventional trial. </a:t>
            </a:r>
            <a:r>
              <a:rPr lang="en-US" sz="1400" b="0" i="1" dirty="0">
                <a:solidFill>
                  <a:srgbClr val="212121"/>
                </a:solidFill>
                <a:effectLst/>
                <a:latin typeface="Cambria" panose="02040503050406030204" pitchFamily="18" charset="0"/>
              </a:rPr>
              <a:t>Lancet Neurol.</a:t>
            </a:r>
            <a:r>
              <a:rPr lang="en-US" sz="1400" b="0" i="0" dirty="0">
                <a:solidFill>
                  <a:srgbClr val="212121"/>
                </a:solidFill>
                <a:effectLst/>
                <a:latin typeface="Cambria" panose="02040503050406030204" pitchFamily="18" charset="0"/>
              </a:rPr>
              <a:t> (2016) 15:270–8. 10.1016/S1474-4422(15)00379-8</a:t>
            </a:r>
          </a:p>
          <a:p>
            <a:pPr marL="914400" lvl="2" indent="0" eaLnBrk="1" hangingPunct="1">
              <a:buNone/>
            </a:pPr>
            <a:endParaRPr lang="en-US" sz="1400" dirty="0">
              <a:solidFill>
                <a:srgbClr val="212121"/>
              </a:solidFill>
              <a:latin typeface="Cambria" panose="02040503050406030204" pitchFamily="18" charset="0"/>
              <a:ea typeface="Calibri" panose="020F0502020204030204" pitchFamily="34" charset="0"/>
              <a:cs typeface="Calibri" panose="020F0502020204030204" pitchFamily="34" charset="0"/>
            </a:endParaRPr>
          </a:p>
          <a:p>
            <a:pPr marL="914400" lvl="2" indent="0" eaLnBrk="1" hangingPunct="1">
              <a:buNone/>
            </a:pPr>
            <a:r>
              <a:rPr lang="en-US" sz="1400" b="0" i="0" dirty="0">
                <a:solidFill>
                  <a:srgbClr val="212121"/>
                </a:solidFill>
                <a:effectLst/>
                <a:latin typeface="Cambria" panose="02040503050406030204" pitchFamily="18" charset="0"/>
              </a:rPr>
              <a:t>Pamplona F. A., da Silva L. R., </a:t>
            </a:r>
            <a:r>
              <a:rPr lang="en-US" sz="1400" b="0" i="0" dirty="0" err="1">
                <a:solidFill>
                  <a:srgbClr val="212121"/>
                </a:solidFill>
                <a:effectLst/>
                <a:latin typeface="Cambria" panose="02040503050406030204" pitchFamily="18" charset="0"/>
              </a:rPr>
              <a:t>Coan</a:t>
            </a:r>
            <a:r>
              <a:rPr lang="en-US" sz="1400" b="0" i="0" dirty="0">
                <a:solidFill>
                  <a:srgbClr val="212121"/>
                </a:solidFill>
                <a:effectLst/>
                <a:latin typeface="Cambria" panose="02040503050406030204" pitchFamily="18" charset="0"/>
              </a:rPr>
              <a:t> A. C. (2018). Potential clinical benefits of CBD-rich </a:t>
            </a:r>
            <a:r>
              <a:rPr lang="en-US" sz="1400" b="0" i="1" dirty="0">
                <a:solidFill>
                  <a:srgbClr val="212121"/>
                </a:solidFill>
                <a:effectLst/>
                <a:latin typeface="Cambria" panose="02040503050406030204" pitchFamily="18" charset="0"/>
              </a:rPr>
              <a:t>Cannabis</a:t>
            </a:r>
            <a:r>
              <a:rPr lang="en-US" sz="1400" b="0" i="0" dirty="0">
                <a:solidFill>
                  <a:srgbClr val="212121"/>
                </a:solidFill>
                <a:effectLst/>
                <a:latin typeface="Cambria" panose="02040503050406030204" pitchFamily="18" charset="0"/>
              </a:rPr>
              <a:t> extracts over purified CBD in treatment-resistant epilepsy: observational data meta-analysis. </a:t>
            </a:r>
            <a:r>
              <a:rPr lang="en-US" sz="1400" b="0" i="1" dirty="0">
                <a:solidFill>
                  <a:srgbClr val="212121"/>
                </a:solidFill>
                <a:effectLst/>
                <a:latin typeface="Cambria" panose="02040503050406030204" pitchFamily="18" charset="0"/>
              </a:rPr>
              <a:t>Front. Neurol.</a:t>
            </a:r>
            <a:r>
              <a:rPr lang="en-US" sz="1400" b="0" i="0" dirty="0">
                <a:solidFill>
                  <a:srgbClr val="212121"/>
                </a:solidFill>
                <a:effectLst/>
                <a:latin typeface="Cambria" panose="02040503050406030204" pitchFamily="18" charset="0"/>
              </a:rPr>
              <a:t> 9:759.</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p>
            <a:pPr marL="914400" lvl="2" indent="0" eaLnBrk="1" hangingPunct="1">
              <a:buNone/>
            </a:pPr>
            <a:endParaRPr lang="en-US" u="sng" dirty="0">
              <a:effectLst/>
              <a:latin typeface="Calibri" panose="020F0502020204030204" pitchFamily="34" charset="0"/>
              <a:ea typeface="Times New Roman" panose="02020603050405020304" pitchFamily="18" charset="0"/>
              <a:cs typeface="Calibri" panose="020F0502020204030204" pitchFamily="34" charset="0"/>
            </a:endParaRPr>
          </a:p>
          <a:p>
            <a:pPr marL="914400" lvl="2" indent="0" eaLnBrk="1" hangingPunct="1">
              <a:buNone/>
            </a:pPr>
            <a:endParaRPr lang="en-US" dirty="0">
              <a:effectLst/>
              <a:latin typeface="Calibri" panose="020F0502020204030204" pitchFamily="34" charset="0"/>
              <a:ea typeface="Calibri" panose="020F0502020204030204" pitchFamily="34" charset="0"/>
              <a:cs typeface="Calibri" panose="020F0502020204030204" pitchFamily="34" charset="0"/>
            </a:endParaRPr>
          </a:p>
          <a:p>
            <a:pPr marL="914400" lvl="2" indent="0" eaLnBrk="1" hangingPunct="1">
              <a:buNone/>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914400" lvl="2" indent="0" eaLnBrk="1" hangingPunct="1">
              <a:buNone/>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914400" lvl="2" indent="0" eaLnBrk="1" hangingPunct="1">
              <a:buNone/>
            </a:pPr>
            <a:endParaRPr lang="en-US" sz="1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6389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7AFF9-583E-1949-A692-54F65BFF0A9A}"/>
              </a:ext>
            </a:extLst>
          </p:cNvPr>
          <p:cNvSpPr>
            <a:spLocks noGrp="1"/>
          </p:cNvSpPr>
          <p:nvPr>
            <p:ph type="ctrTitle"/>
          </p:nvPr>
        </p:nvSpPr>
        <p:spPr>
          <a:xfrm>
            <a:off x="337988" y="555171"/>
            <a:ext cx="9144000" cy="2387600"/>
          </a:xfrm>
        </p:spPr>
        <p:txBody>
          <a:bodyPr>
            <a:normAutofit/>
          </a:bodyPr>
          <a:lstStyle/>
          <a:p>
            <a:r>
              <a:rPr lang="en-US" sz="8000" b="0" dirty="0">
                <a:latin typeface="Bookman Old Style" panose="02050604050505020204" pitchFamily="18" charset="0"/>
              </a:rPr>
              <a:t>Medical</a:t>
            </a:r>
            <a:r>
              <a:rPr lang="en-US" sz="8000" b="0" dirty="0">
                <a:latin typeface="AvenirNext LT Pro Medium" panose="020B0504020202020204" pitchFamily="34" charset="77"/>
              </a:rPr>
              <a:t> Cannabis</a:t>
            </a:r>
            <a:br>
              <a:rPr lang="en-US" b="0" dirty="0">
                <a:latin typeface="AvenirNext LT Pro Medium" panose="020B0504020202020204" pitchFamily="34" charset="77"/>
              </a:rPr>
            </a:br>
            <a:r>
              <a:rPr lang="en-US" b="0" dirty="0">
                <a:latin typeface="AvenirNext LT Pro Medium" panose="020B0504020202020204" pitchFamily="34" charset="77"/>
              </a:rPr>
              <a:t> </a:t>
            </a:r>
            <a:endParaRPr lang="en-US" sz="4900" b="0" dirty="0">
              <a:latin typeface="Cambria" panose="02040503050406030204" pitchFamily="18" charset="0"/>
              <a:ea typeface="Cambria" panose="02040503050406030204" pitchFamily="18" charset="0"/>
            </a:endParaRPr>
          </a:p>
        </p:txBody>
      </p:sp>
      <p:sp>
        <p:nvSpPr>
          <p:cNvPr id="3" name="Subtitle 2">
            <a:extLst>
              <a:ext uri="{FF2B5EF4-FFF2-40B4-BE49-F238E27FC236}">
                <a16:creationId xmlns:a16="http://schemas.microsoft.com/office/drawing/2014/main" id="{7421699A-89BB-0A4E-8222-CF1CBE292097}"/>
              </a:ext>
            </a:extLst>
          </p:cNvPr>
          <p:cNvSpPr>
            <a:spLocks noGrp="1"/>
          </p:cNvSpPr>
          <p:nvPr>
            <p:ph type="subTitle" idx="1"/>
          </p:nvPr>
        </p:nvSpPr>
        <p:spPr>
          <a:xfrm>
            <a:off x="4055551" y="4598882"/>
            <a:ext cx="7415214" cy="752186"/>
          </a:xfrm>
        </p:spPr>
        <p:txBody>
          <a:bodyPr/>
          <a:lstStyle/>
          <a:p>
            <a:r>
              <a:rPr lang="en-US" sz="4000" b="1" i="1" dirty="0">
                <a:solidFill>
                  <a:schemeClr val="bg1"/>
                </a:solidFill>
                <a:latin typeface="Cambria" panose="02040503050406030204" pitchFamily="18" charset="0"/>
                <a:ea typeface="Cambria" panose="02040503050406030204" pitchFamily="18" charset="0"/>
              </a:rPr>
              <a:t>Dr. William Troutt N.D. </a:t>
            </a:r>
            <a:endParaRPr lang="en-US" sz="4000" i="1" dirty="0">
              <a:solidFill>
                <a:schemeClr val="bg1"/>
              </a:solidFill>
              <a:latin typeface="Cambria" panose="02040503050406030204" pitchFamily="18" charset="0"/>
              <a:ea typeface="Cambria" panose="02040503050406030204" pitchFamily="18" charset="0"/>
            </a:endParaRPr>
          </a:p>
          <a:p>
            <a:r>
              <a:rPr lang="en-US" sz="2800" b="1" i="1" dirty="0">
                <a:latin typeface="Cambria" panose="02040503050406030204" pitchFamily="18" charset="0"/>
                <a:ea typeface="Cambria" panose="02040503050406030204" pitchFamily="18" charset="0"/>
              </a:rPr>
              <a:t>Trulieve Lead Medical Director</a:t>
            </a:r>
            <a:endParaRPr lang="en-US" sz="2800" dirty="0">
              <a:latin typeface="Cambria" panose="02040503050406030204" pitchFamily="18" charset="0"/>
              <a:ea typeface="Cambria" panose="02040503050406030204" pitchFamily="18" charset="0"/>
            </a:endParaRPr>
          </a:p>
          <a:p>
            <a:endParaRPr lang="en-US" dirty="0"/>
          </a:p>
        </p:txBody>
      </p:sp>
      <p:sp>
        <p:nvSpPr>
          <p:cNvPr id="4" name="Rectangle 3">
            <a:extLst>
              <a:ext uri="{FF2B5EF4-FFF2-40B4-BE49-F238E27FC236}">
                <a16:creationId xmlns:a16="http://schemas.microsoft.com/office/drawing/2014/main" id="{7FAD0B35-1BEE-884B-A3ED-AD29272B7646}"/>
              </a:ext>
            </a:extLst>
          </p:cNvPr>
          <p:cNvSpPr/>
          <p:nvPr/>
        </p:nvSpPr>
        <p:spPr>
          <a:xfrm>
            <a:off x="9632731" y="5864772"/>
            <a:ext cx="2317531" cy="8828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1811833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8551" y="1085852"/>
            <a:ext cx="5454254" cy="1004257"/>
          </a:xfrm>
        </p:spPr>
        <p:txBody>
          <a:bodyPr>
            <a:noAutofit/>
          </a:bodyPr>
          <a:lstStyle/>
          <a:p>
            <a:r>
              <a:rPr lang="en-US" sz="5400" dirty="0">
                <a:solidFill>
                  <a:schemeClr val="accent2">
                    <a:lumMod val="50000"/>
                  </a:schemeClr>
                </a:solidFill>
                <a:latin typeface="Calibri" panose="020F0502020204030204" pitchFamily="34" charset="0"/>
                <a:cs typeface="Calibri" panose="020F0502020204030204" pitchFamily="34" charset="0"/>
              </a:rPr>
              <a:t>EARLY CANNABIS DISPENSARY</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t="30800" b="30800"/>
          <a:stretch>
            <a:fillRect/>
          </a:stretch>
        </p:blipFill>
        <p:spPr>
          <a:xfrm>
            <a:off x="5924551" y="2800351"/>
            <a:ext cx="3412371" cy="2022872"/>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9950" y="2070181"/>
            <a:ext cx="2457450" cy="3686175"/>
          </a:xfrm>
          <a:prstGeom prst="rect">
            <a:avLst/>
          </a:prstGeom>
        </p:spPr>
      </p:pic>
      <p:sp>
        <p:nvSpPr>
          <p:cNvPr id="3" name="TextBox 2">
            <a:extLst>
              <a:ext uri="{FF2B5EF4-FFF2-40B4-BE49-F238E27FC236}">
                <a16:creationId xmlns:a16="http://schemas.microsoft.com/office/drawing/2014/main" id="{A84B864F-FAAF-44F1-A6F5-64391E6A3D56}"/>
              </a:ext>
            </a:extLst>
          </p:cNvPr>
          <p:cNvSpPr txBox="1"/>
          <p:nvPr/>
        </p:nvSpPr>
        <p:spPr>
          <a:xfrm>
            <a:off x="6096000" y="5236148"/>
            <a:ext cx="4572000" cy="577081"/>
          </a:xfrm>
          <a:prstGeom prst="rect">
            <a:avLst/>
          </a:prstGeom>
          <a:noFill/>
        </p:spPr>
        <p:txBody>
          <a:bodyPr wrap="square" rtlCol="0">
            <a:spAutoFit/>
          </a:bodyPr>
          <a:lstStyle/>
          <a:p>
            <a:pPr defTabSz="685800">
              <a:defRPr/>
            </a:pPr>
            <a:r>
              <a:rPr lang="en-US" sz="900" dirty="0">
                <a:solidFill>
                  <a:prstClr val="black"/>
                </a:solidFill>
                <a:latin typeface="Book Antiqua"/>
              </a:rPr>
              <a:t>1.Sarianidi, V. I. "Issledovanija pamjatnikov Dashlyiskogo Oazisa," in Drevnii Baktria, vol. 1. Moscow: Akademia Nauk. 1976</a:t>
            </a:r>
          </a:p>
          <a:p>
            <a:pPr defTabSz="685800">
              <a:defRPr/>
            </a:pPr>
            <a:endParaRPr lang="en-US" sz="1350" dirty="0">
              <a:solidFill>
                <a:prstClr val="black"/>
              </a:solidFill>
              <a:latin typeface="Book Antiqua"/>
            </a:endParaRPr>
          </a:p>
        </p:txBody>
      </p:sp>
    </p:spTree>
    <p:extLst>
      <p:ext uri="{BB962C8B-B14F-4D97-AF65-F5344CB8AC3E}">
        <p14:creationId xmlns:p14="http://schemas.microsoft.com/office/powerpoint/2010/main" val="890447127"/>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a:extLst>
              <a:ext uri="{FF2B5EF4-FFF2-40B4-BE49-F238E27FC236}">
                <a16:creationId xmlns:a16="http://schemas.microsoft.com/office/drawing/2014/main" id="{D7D48F3F-6AC3-5686-01C8-6E8356D66D77}"/>
              </a:ext>
            </a:extLst>
          </p:cNvPr>
          <p:cNvPicPr>
            <a:picLocks noGrp="1" noChangeAspect="1"/>
          </p:cNvPicPr>
          <p:nvPr>
            <p:ph type="pic" sz="quarter" idx="11"/>
          </p:nvPr>
        </p:nvPicPr>
        <p:blipFill rotWithShape="1">
          <a:blip r:embed="rId3"/>
          <a:srcRect l="10827" r="10827"/>
          <a:stretch/>
        </p:blipFill>
        <p:spPr>
          <a:xfrm>
            <a:off x="0" y="1995488"/>
            <a:ext cx="4572000" cy="4377026"/>
          </a:xfrm>
        </p:spPr>
      </p:pic>
      <p:sp>
        <p:nvSpPr>
          <p:cNvPr id="4" name="Title 2">
            <a:extLst>
              <a:ext uri="{FF2B5EF4-FFF2-40B4-BE49-F238E27FC236}">
                <a16:creationId xmlns:a16="http://schemas.microsoft.com/office/drawing/2014/main" id="{5A56C34F-2645-2119-A97C-5A3F0951ABA4}"/>
              </a:ext>
            </a:extLst>
          </p:cNvPr>
          <p:cNvSpPr>
            <a:spLocks noGrp="1"/>
          </p:cNvSpPr>
          <p:nvPr>
            <p:ph type="title"/>
          </p:nvPr>
        </p:nvSpPr>
        <p:spPr/>
        <p:txBody>
          <a:bodyPr wrap="square" anchor="b">
            <a:normAutofit/>
          </a:bodyPr>
          <a:lstStyle/>
          <a:p>
            <a:pPr algn="ctr"/>
            <a:r>
              <a:rPr lang="en-US" sz="5400" dirty="0">
                <a:effectLst/>
                <a:latin typeface="Calibri" panose="020F0502020204030204" pitchFamily="34" charset="0"/>
                <a:cs typeface="Calibri" panose="020F0502020204030204" pitchFamily="34" charset="0"/>
              </a:rPr>
              <a:t>Cannabis Sativa L.</a:t>
            </a:r>
            <a:endParaRPr lang="en-US" sz="5400" dirty="0">
              <a:latin typeface="Calibri" panose="020F0502020204030204" pitchFamily="34" charset="0"/>
              <a:cs typeface="Calibri" panose="020F0502020204030204" pitchFamily="34" charset="0"/>
            </a:endParaRPr>
          </a:p>
        </p:txBody>
      </p:sp>
      <p:sp>
        <p:nvSpPr>
          <p:cNvPr id="3" name="Content Placeholder 1">
            <a:extLst>
              <a:ext uri="{FF2B5EF4-FFF2-40B4-BE49-F238E27FC236}">
                <a16:creationId xmlns:a16="http://schemas.microsoft.com/office/drawing/2014/main" id="{3382D4F2-A11D-9F13-A13A-8EF568E0B8AA}"/>
              </a:ext>
            </a:extLst>
          </p:cNvPr>
          <p:cNvSpPr>
            <a:spLocks noGrp="1"/>
          </p:cNvSpPr>
          <p:nvPr>
            <p:ph sz="quarter" idx="12"/>
          </p:nvPr>
        </p:nvSpPr>
        <p:spPr>
          <a:xfrm>
            <a:off x="4946651" y="1995488"/>
            <a:ext cx="7046912" cy="4377026"/>
          </a:xfrm>
        </p:spPr>
        <p:txBody>
          <a:bodyPr wrap="square" anchor="t">
            <a:normAutofit lnSpcReduction="10000"/>
          </a:bodyPr>
          <a:lstStyle/>
          <a:p>
            <a:pPr>
              <a:lnSpc>
                <a:spcPct val="90000"/>
              </a:lnSpc>
            </a:pPr>
            <a:r>
              <a:rPr lang="en-US" dirty="0">
                <a:latin typeface="Cambria" panose="02040503050406030204" pitchFamily="18" charset="0"/>
                <a:ea typeface="Cambria" panose="02040503050406030204" pitchFamily="18" charset="0"/>
              </a:rPr>
              <a:t>Carl Von Linneaus</a:t>
            </a:r>
          </a:p>
          <a:p>
            <a:pPr lvl="1">
              <a:lnSpc>
                <a:spcPct val="90000"/>
              </a:lnSpc>
            </a:pPr>
            <a:r>
              <a:rPr lang="en-US" dirty="0">
                <a:latin typeface="Cambria" panose="02040503050406030204" pitchFamily="18" charset="0"/>
                <a:ea typeface="Cambria" panose="02040503050406030204" pitchFamily="18" charset="0"/>
              </a:rPr>
              <a:t>Formalized system of naming organisms, “Binomial Nomenclature”</a:t>
            </a:r>
          </a:p>
          <a:p>
            <a:pPr lvl="1">
              <a:lnSpc>
                <a:spcPct val="90000"/>
              </a:lnSpc>
            </a:pPr>
            <a:r>
              <a:rPr lang="en-US" dirty="0">
                <a:latin typeface="Cambria" panose="02040503050406030204" pitchFamily="18" charset="0"/>
                <a:ea typeface="Cambria" panose="02040503050406030204" pitchFamily="18" charset="0"/>
              </a:rPr>
              <a:t>Described Cannabis Sativa in “Species Planetarium”, 1753</a:t>
            </a:r>
          </a:p>
          <a:p>
            <a:pPr lvl="1">
              <a:lnSpc>
                <a:spcPct val="90000"/>
              </a:lnSpc>
            </a:pPr>
            <a:r>
              <a:rPr lang="en-US" dirty="0">
                <a:latin typeface="Cambria" panose="02040503050406030204" pitchFamily="18" charset="0"/>
                <a:ea typeface="Cambria" panose="02040503050406030204" pitchFamily="18" charset="0"/>
              </a:rPr>
              <a:t>Sativa means cultivated.</a:t>
            </a:r>
          </a:p>
          <a:p>
            <a:pPr marL="457200" lvl="1" indent="0">
              <a:lnSpc>
                <a:spcPct val="90000"/>
              </a:lnSpc>
              <a:buNone/>
            </a:pPr>
            <a:endParaRPr lang="en-US" dirty="0">
              <a:latin typeface="Cambria" panose="02040503050406030204" pitchFamily="18" charset="0"/>
              <a:ea typeface="Cambria" panose="02040503050406030204" pitchFamily="18" charset="0"/>
            </a:endParaRPr>
          </a:p>
          <a:p>
            <a:pPr>
              <a:lnSpc>
                <a:spcPct val="90000"/>
              </a:lnSpc>
            </a:pPr>
            <a:r>
              <a:rPr lang="en-US" b="0" i="0" dirty="0">
                <a:effectLst/>
                <a:latin typeface="Cambria" panose="02040503050406030204" pitchFamily="18" charset="0"/>
                <a:ea typeface="Cambria" panose="02040503050406030204" pitchFamily="18" charset="0"/>
              </a:rPr>
              <a:t>Jean-Baptiste Lamarck</a:t>
            </a:r>
          </a:p>
          <a:p>
            <a:pPr lvl="1">
              <a:lnSpc>
                <a:spcPct val="90000"/>
              </a:lnSpc>
            </a:pPr>
            <a:r>
              <a:rPr lang="en-US" dirty="0">
                <a:latin typeface="Cambria" panose="02040503050406030204" pitchFamily="18" charset="0"/>
                <a:ea typeface="Cambria" panose="02040503050406030204" pitchFamily="18" charset="0"/>
              </a:rPr>
              <a:t>Proposed two species of Cannabis, 1785</a:t>
            </a:r>
          </a:p>
          <a:p>
            <a:pPr lvl="2">
              <a:lnSpc>
                <a:spcPct val="90000"/>
              </a:lnSpc>
            </a:pPr>
            <a:r>
              <a:rPr lang="en-US" sz="2000" dirty="0">
                <a:latin typeface="Cambria" panose="02040503050406030204" pitchFamily="18" charset="0"/>
                <a:ea typeface="Cambria" panose="02040503050406030204" pitchFamily="18" charset="0"/>
              </a:rPr>
              <a:t>Cannabis Sativa, cultivated in western regions</a:t>
            </a:r>
          </a:p>
          <a:p>
            <a:pPr lvl="2">
              <a:lnSpc>
                <a:spcPct val="90000"/>
              </a:lnSpc>
            </a:pPr>
            <a:r>
              <a:rPr lang="en-US" sz="2000" dirty="0">
                <a:latin typeface="Cambria" panose="02040503050406030204" pitchFamily="18" charset="0"/>
                <a:ea typeface="Cambria" panose="02040503050406030204" pitchFamily="18" charset="0"/>
              </a:rPr>
              <a:t>Cannabis Indica, a wild species growing in India and eastern countries</a:t>
            </a:r>
          </a:p>
          <a:p>
            <a:pPr marL="457200" lvl="1" indent="0">
              <a:lnSpc>
                <a:spcPct val="90000"/>
              </a:lnSpc>
              <a:buNone/>
            </a:pPr>
            <a:endParaRPr lang="en-US" sz="1800" dirty="0">
              <a:latin typeface="Cambria" panose="02040503050406030204" pitchFamily="18" charset="0"/>
              <a:ea typeface="Cambria" panose="02040503050406030204" pitchFamily="18" charset="0"/>
            </a:endParaRPr>
          </a:p>
          <a:p>
            <a:pPr marL="457200" lvl="1" indent="0">
              <a:lnSpc>
                <a:spcPct val="90000"/>
              </a:lnSpc>
              <a:buNone/>
            </a:pPr>
            <a:r>
              <a:rPr lang="en-US" sz="1200" dirty="0">
                <a:effectLst/>
                <a:latin typeface="Cambria" panose="02040503050406030204" pitchFamily="18" charset="0"/>
                <a:ea typeface="Cambria" panose="02040503050406030204" pitchFamily="18" charset="0"/>
                <a:cs typeface="Times New Roman" panose="02020603050405020304" pitchFamily="18" charset="0"/>
              </a:rPr>
              <a:t>McPartland JM. Cannabis Systematics at the Levels of Family, Genus, and Species. Cannabis and Cannabinoid Research 2018, 3.1 http://online.liebertpub.com/doi/10.1089/can.2018.0039</a:t>
            </a:r>
          </a:p>
          <a:p>
            <a:pPr marL="457200" lvl="1" indent="0">
              <a:lnSpc>
                <a:spcPct val="90000"/>
              </a:lnSpc>
              <a:buNone/>
            </a:pPr>
            <a:endParaRPr lang="en-US" sz="1500" dirty="0"/>
          </a:p>
        </p:txBody>
      </p:sp>
    </p:spTree>
    <p:extLst>
      <p:ext uri="{BB962C8B-B14F-4D97-AF65-F5344CB8AC3E}">
        <p14:creationId xmlns:p14="http://schemas.microsoft.com/office/powerpoint/2010/main" val="832155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a:extLst>
              <a:ext uri="{FF2B5EF4-FFF2-40B4-BE49-F238E27FC236}">
                <a16:creationId xmlns:a16="http://schemas.microsoft.com/office/drawing/2014/main" id="{3382D4F2-A11D-9F13-A13A-8EF568E0B8AA}"/>
              </a:ext>
            </a:extLst>
          </p:cNvPr>
          <p:cNvSpPr>
            <a:spLocks noGrp="1"/>
          </p:cNvSpPr>
          <p:nvPr>
            <p:ph idx="1"/>
          </p:nvPr>
        </p:nvSpPr>
        <p:spPr>
          <a:xfrm>
            <a:off x="422275" y="1266825"/>
            <a:ext cx="11395075" cy="5807075"/>
          </a:xfrm>
        </p:spPr>
        <p:txBody>
          <a:bodyPr/>
          <a:lstStyle/>
          <a:p>
            <a:r>
              <a:rPr lang="en-US" sz="3200" dirty="0">
                <a:latin typeface="Cambria" panose="02040503050406030204" pitchFamily="18" charset="0"/>
                <a:ea typeface="Cambria" panose="02040503050406030204" pitchFamily="18" charset="0"/>
              </a:rPr>
              <a:t>Chemotype Classification</a:t>
            </a:r>
            <a:endParaRPr lang="en-US" dirty="0">
              <a:latin typeface="Cambria" panose="02040503050406030204" pitchFamily="18" charset="0"/>
              <a:ea typeface="Cambria" panose="02040503050406030204" pitchFamily="18" charset="0"/>
            </a:endParaRPr>
          </a:p>
          <a:p>
            <a:pPr lvl="1"/>
            <a:r>
              <a:rPr lang="en-US" sz="2400" dirty="0">
                <a:latin typeface="Cambria" panose="02040503050406030204" pitchFamily="18" charset="0"/>
                <a:ea typeface="Cambria" panose="02040503050406030204" pitchFamily="18" charset="0"/>
              </a:rPr>
              <a:t>Type I</a:t>
            </a:r>
          </a:p>
          <a:p>
            <a:pPr lvl="2"/>
            <a:r>
              <a:rPr lang="en-US" sz="2200" dirty="0">
                <a:latin typeface="Cambria" panose="02040503050406030204" pitchFamily="18" charset="0"/>
                <a:ea typeface="Cambria" panose="02040503050406030204" pitchFamily="18" charset="0"/>
              </a:rPr>
              <a:t>THC Dominant</a:t>
            </a:r>
          </a:p>
          <a:p>
            <a:pPr lvl="1"/>
            <a:r>
              <a:rPr lang="en-US" sz="2400" dirty="0">
                <a:latin typeface="Cambria" panose="02040503050406030204" pitchFamily="18" charset="0"/>
                <a:ea typeface="Cambria" panose="02040503050406030204" pitchFamily="18" charset="0"/>
              </a:rPr>
              <a:t>Type II</a:t>
            </a:r>
          </a:p>
          <a:p>
            <a:pPr lvl="2"/>
            <a:r>
              <a:rPr lang="en-US" sz="2200" dirty="0">
                <a:latin typeface="Cambria" panose="02040503050406030204" pitchFamily="18" charset="0"/>
                <a:ea typeface="Cambria" panose="02040503050406030204" pitchFamily="18" charset="0"/>
              </a:rPr>
              <a:t>CBD:THC Balanced </a:t>
            </a:r>
          </a:p>
          <a:p>
            <a:pPr lvl="1"/>
            <a:r>
              <a:rPr lang="en-US" sz="2400" dirty="0">
                <a:latin typeface="Cambria" panose="02040503050406030204" pitchFamily="18" charset="0"/>
                <a:ea typeface="Cambria" panose="02040503050406030204" pitchFamily="18" charset="0"/>
              </a:rPr>
              <a:t>Type III</a:t>
            </a:r>
          </a:p>
          <a:p>
            <a:pPr lvl="2"/>
            <a:r>
              <a:rPr lang="en-US" sz="2200" dirty="0">
                <a:latin typeface="Cambria" panose="02040503050406030204" pitchFamily="18" charset="0"/>
                <a:ea typeface="Cambria" panose="02040503050406030204" pitchFamily="18" charset="0"/>
              </a:rPr>
              <a:t>CBD Dominant</a:t>
            </a:r>
          </a:p>
          <a:p>
            <a:pPr lvl="1"/>
            <a:r>
              <a:rPr lang="en-US" sz="2400" dirty="0">
                <a:latin typeface="Cambria" panose="02040503050406030204" pitchFamily="18" charset="0"/>
                <a:ea typeface="Cambria" panose="02040503050406030204" pitchFamily="18" charset="0"/>
              </a:rPr>
              <a:t>Type IV</a:t>
            </a:r>
          </a:p>
          <a:p>
            <a:pPr lvl="2"/>
            <a:r>
              <a:rPr lang="en-US" sz="2200" dirty="0">
                <a:latin typeface="Cambria" panose="02040503050406030204" pitchFamily="18" charset="0"/>
                <a:ea typeface="Cambria" panose="02040503050406030204" pitchFamily="18" charset="0"/>
              </a:rPr>
              <a:t>CBGA Dominant</a:t>
            </a:r>
          </a:p>
          <a:p>
            <a:r>
              <a:rPr lang="en-US" sz="2800" dirty="0">
                <a:latin typeface="Cambria" panose="02040503050406030204" pitchFamily="18" charset="0"/>
                <a:ea typeface="Cambria" panose="02040503050406030204" pitchFamily="18" charset="0"/>
              </a:rPr>
              <a:t>Hundreds of cultivars worldwide</a:t>
            </a:r>
          </a:p>
          <a:p>
            <a:pPr lvl="1"/>
            <a:r>
              <a:rPr lang="en-US" sz="2400" dirty="0">
                <a:latin typeface="Cambria" panose="02040503050406030204" pitchFamily="18" charset="0"/>
                <a:ea typeface="Cambria" panose="02040503050406030204" pitchFamily="18" charset="0"/>
              </a:rPr>
              <a:t>500+ secondary metabolites</a:t>
            </a:r>
          </a:p>
        </p:txBody>
      </p:sp>
      <p:sp>
        <p:nvSpPr>
          <p:cNvPr id="4" name="Title 2">
            <a:extLst>
              <a:ext uri="{FF2B5EF4-FFF2-40B4-BE49-F238E27FC236}">
                <a16:creationId xmlns:a16="http://schemas.microsoft.com/office/drawing/2014/main" id="{5A56C34F-2645-2119-A97C-5A3F0951ABA4}"/>
              </a:ext>
            </a:extLst>
          </p:cNvPr>
          <p:cNvSpPr>
            <a:spLocks noGrp="1"/>
          </p:cNvSpPr>
          <p:nvPr>
            <p:ph type="title"/>
          </p:nvPr>
        </p:nvSpPr>
        <p:spPr/>
        <p:txBody>
          <a:bodyPr/>
          <a:lstStyle/>
          <a:p>
            <a:pPr algn="ctr"/>
            <a:r>
              <a:rPr lang="en-US" sz="5400" dirty="0">
                <a:effectLst/>
                <a:latin typeface="Calibri" panose="020F0502020204030204" pitchFamily="34" charset="0"/>
                <a:ea typeface="Calibri" panose="020F0502020204030204" pitchFamily="34" charset="0"/>
                <a:cs typeface="Times New Roman" panose="02020603050405020304" pitchFamily="18" charset="0"/>
              </a:rPr>
              <a:t>Cannabis Sativa L.</a:t>
            </a:r>
            <a:endParaRPr lang="en-US" sz="5400" dirty="0"/>
          </a:p>
        </p:txBody>
      </p:sp>
      <p:pic>
        <p:nvPicPr>
          <p:cNvPr id="5" name="Picture 4">
            <a:extLst>
              <a:ext uri="{FF2B5EF4-FFF2-40B4-BE49-F238E27FC236}">
                <a16:creationId xmlns:a16="http://schemas.microsoft.com/office/drawing/2014/main" id="{60D52828-432F-DB93-FE87-13FEB2AA79B2}"/>
              </a:ext>
            </a:extLst>
          </p:cNvPr>
          <p:cNvPicPr>
            <a:picLocks noChangeAspect="1"/>
          </p:cNvPicPr>
          <p:nvPr/>
        </p:nvPicPr>
        <p:blipFill>
          <a:blip r:embed="rId3"/>
          <a:stretch>
            <a:fillRect/>
          </a:stretch>
        </p:blipFill>
        <p:spPr>
          <a:xfrm>
            <a:off x="5372991" y="1266825"/>
            <a:ext cx="6295603" cy="4324350"/>
          </a:xfrm>
          <a:prstGeom prst="ellipse">
            <a:avLst/>
          </a:prstGeom>
          <a:ln>
            <a:noFill/>
          </a:ln>
          <a:effectLst>
            <a:softEdge rad="112500"/>
          </a:effectLst>
        </p:spPr>
      </p:pic>
      <p:sp>
        <p:nvSpPr>
          <p:cNvPr id="6" name="TextBox 5">
            <a:extLst>
              <a:ext uri="{FF2B5EF4-FFF2-40B4-BE49-F238E27FC236}">
                <a16:creationId xmlns:a16="http://schemas.microsoft.com/office/drawing/2014/main" id="{69185DCB-9270-8B57-CAF7-88895A681BB1}"/>
              </a:ext>
            </a:extLst>
          </p:cNvPr>
          <p:cNvSpPr txBox="1"/>
          <p:nvPr/>
        </p:nvSpPr>
        <p:spPr>
          <a:xfrm>
            <a:off x="4849586" y="5643594"/>
            <a:ext cx="7342414" cy="1200329"/>
          </a:xfrm>
          <a:prstGeom prst="rect">
            <a:avLst/>
          </a:prstGeom>
          <a:noFill/>
        </p:spPr>
        <p:txBody>
          <a:bodyPr wrap="square" rtlCol="0">
            <a:spAutoFit/>
          </a:bodyPr>
          <a:lstStyle/>
          <a:p>
            <a:pPr algn="ctr"/>
            <a:r>
              <a:rPr lang="en-US" dirty="0"/>
              <a:t>Distribution of Cannabinoids to Chemovar</a:t>
            </a:r>
          </a:p>
          <a:p>
            <a:endParaRPr lang="en-US" dirty="0"/>
          </a:p>
          <a:p>
            <a:r>
              <a:rPr lang="en-US" sz="1200" dirty="0"/>
              <a:t>Procaccia S, Lewitus GM, Lipson Feder C, Shapira A, Berman P and Meiri D (2022) Cannabis for Medical Use: Versatile Plant Rather Than a Single Drug. Front. Pharmacol. 13:894960. doi: 10.3389/ fphar.2022.894960</a:t>
            </a:r>
          </a:p>
        </p:txBody>
      </p:sp>
    </p:spTree>
    <p:extLst>
      <p:ext uri="{BB962C8B-B14F-4D97-AF65-F5344CB8AC3E}">
        <p14:creationId xmlns:p14="http://schemas.microsoft.com/office/powerpoint/2010/main" val="31610543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28CE719-9126-6944-9F89-031FFB050346}"/>
              </a:ext>
            </a:extLst>
          </p:cNvPr>
          <p:cNvSpPr>
            <a:spLocks noGrp="1"/>
          </p:cNvSpPr>
          <p:nvPr>
            <p:ph type="body" sz="quarter" idx="11"/>
          </p:nvPr>
        </p:nvSpPr>
        <p:spPr>
          <a:xfrm>
            <a:off x="4736262" y="1109352"/>
            <a:ext cx="7416049" cy="792628"/>
          </a:xfrm>
        </p:spPr>
        <p:txBody>
          <a:bodyPr/>
          <a:lstStyle/>
          <a:p>
            <a:r>
              <a:rPr lang="en-US" i="1" dirty="0">
                <a:ea typeface="+mn-lt"/>
                <a:cs typeface="+mn-lt"/>
              </a:rPr>
              <a:t>The ECS is a lipid communication system that regulates several biological processes such as </a:t>
            </a:r>
            <a:r>
              <a:rPr lang="en-US" i="1" dirty="0"/>
              <a:t>cognitive function, sleep, pain, immune responses, and eating.</a:t>
            </a:r>
          </a:p>
        </p:txBody>
      </p:sp>
      <p:sp>
        <p:nvSpPr>
          <p:cNvPr id="4" name="Title 3">
            <a:extLst>
              <a:ext uri="{FF2B5EF4-FFF2-40B4-BE49-F238E27FC236}">
                <a16:creationId xmlns:a16="http://schemas.microsoft.com/office/drawing/2014/main" id="{04E646C4-35C2-1147-9C11-678CCCBF5F18}"/>
              </a:ext>
            </a:extLst>
          </p:cNvPr>
          <p:cNvSpPr>
            <a:spLocks noGrp="1"/>
          </p:cNvSpPr>
          <p:nvPr>
            <p:ph type="title"/>
          </p:nvPr>
        </p:nvSpPr>
        <p:spPr/>
        <p:txBody>
          <a:bodyPr/>
          <a:lstStyle/>
          <a:p>
            <a:r>
              <a:rPr lang="en-US" dirty="0"/>
              <a:t>The Endocannabinoid System</a:t>
            </a:r>
          </a:p>
        </p:txBody>
      </p:sp>
      <p:sp>
        <p:nvSpPr>
          <p:cNvPr id="5" name="Content Placeholder 4">
            <a:extLst>
              <a:ext uri="{FF2B5EF4-FFF2-40B4-BE49-F238E27FC236}">
                <a16:creationId xmlns:a16="http://schemas.microsoft.com/office/drawing/2014/main" id="{DF1F1B9E-C240-7C48-8686-63A9E6074799}"/>
              </a:ext>
            </a:extLst>
          </p:cNvPr>
          <p:cNvSpPr>
            <a:spLocks noGrp="1"/>
          </p:cNvSpPr>
          <p:nvPr>
            <p:ph sz="quarter" idx="15"/>
          </p:nvPr>
        </p:nvSpPr>
        <p:spPr>
          <a:xfrm>
            <a:off x="4637988" y="2190079"/>
            <a:ext cx="7017716" cy="4440690"/>
          </a:xfrm>
        </p:spPr>
        <p:txBody>
          <a:bodyPr/>
          <a:lstStyle/>
          <a:p>
            <a:pPr marL="285750" indent="-285750">
              <a:buFont typeface="Arial,Sans-Serif" panose="020B0604020202020204" pitchFamily="34" charset="0"/>
              <a:buChar char="•"/>
            </a:pPr>
            <a:r>
              <a:rPr lang="en-US" dirty="0">
                <a:ea typeface="+mn-lt"/>
                <a:cs typeface="+mn-lt"/>
              </a:rPr>
              <a:t>Cannabinoid Receptors - </a:t>
            </a:r>
            <a:r>
              <a:rPr lang="en-US" sz="1800" dirty="0"/>
              <a:t>G protein coupled receptors</a:t>
            </a:r>
          </a:p>
          <a:p>
            <a:pPr marL="0" indent="0">
              <a:buNone/>
            </a:pPr>
            <a:endParaRPr lang="en-US" sz="1800" dirty="0">
              <a:ea typeface="+mn-lt"/>
              <a:cs typeface="+mn-lt"/>
            </a:endParaRPr>
          </a:p>
          <a:p>
            <a:pPr lvl="1" indent="-213995">
              <a:buFont typeface="Arial,Sans-Serif" panose="020B0604020202020204" pitchFamily="34" charset="0"/>
              <a:buChar char="•"/>
            </a:pPr>
            <a:r>
              <a:rPr lang="en-US" sz="2400" dirty="0">
                <a:ea typeface="+mn-lt"/>
                <a:cs typeface="+mn-lt"/>
              </a:rPr>
              <a:t>Cannabinoid 1 Receptors (CB1) - </a:t>
            </a:r>
            <a:r>
              <a:rPr lang="en-US" sz="1800" dirty="0">
                <a:ea typeface="+mn-lt"/>
                <a:cs typeface="+mn-lt"/>
              </a:rPr>
              <a:t>Neuromodulation</a:t>
            </a:r>
          </a:p>
          <a:p>
            <a:pPr lvl="2" indent="-213995">
              <a:buFont typeface="Arial,Sans-Serif" panose="020B0604020202020204" pitchFamily="34" charset="0"/>
              <a:buChar char="•"/>
            </a:pPr>
            <a:r>
              <a:rPr lang="en-US" dirty="0">
                <a:ea typeface="+mn-lt"/>
                <a:cs typeface="+mn-lt"/>
              </a:rPr>
              <a:t>Central and Peripheral Nervous System</a:t>
            </a:r>
          </a:p>
          <a:p>
            <a:pPr lvl="3" indent="-213995">
              <a:buFont typeface="Arial,Sans-Serif" panose="020B0604020202020204" pitchFamily="34" charset="0"/>
              <a:buChar char="•"/>
            </a:pPr>
            <a:r>
              <a:rPr lang="en-US" dirty="0">
                <a:ea typeface="+mn-lt"/>
                <a:cs typeface="+mn-lt"/>
              </a:rPr>
              <a:t>Presynaptic axons</a:t>
            </a:r>
          </a:p>
          <a:p>
            <a:pPr lvl="3" indent="-213995">
              <a:buFont typeface="Arial,Sans-Serif" panose="020B0604020202020204" pitchFamily="34" charset="0"/>
              <a:buChar char="•"/>
            </a:pPr>
            <a:r>
              <a:rPr lang="en-US" dirty="0">
                <a:ea typeface="+mn-lt"/>
                <a:cs typeface="+mn-lt"/>
              </a:rPr>
              <a:t>Retrograde regulation of synaptic transmission</a:t>
            </a:r>
          </a:p>
          <a:p>
            <a:pPr lvl="3" indent="-213995">
              <a:buFont typeface="Arial,Sans-Serif" panose="020B0604020202020204" pitchFamily="34" charset="0"/>
              <a:buChar char="•"/>
            </a:pPr>
            <a:r>
              <a:rPr lang="en-US" dirty="0">
                <a:ea typeface="+mn-lt"/>
                <a:cs typeface="+mn-lt"/>
              </a:rPr>
              <a:t>Reduce neurotransmitter release</a:t>
            </a:r>
          </a:p>
          <a:p>
            <a:pPr marL="1386205" lvl="3" indent="0">
              <a:buNone/>
            </a:pPr>
            <a:endParaRPr lang="en-US" dirty="0">
              <a:ea typeface="+mn-lt"/>
              <a:cs typeface="+mn-lt"/>
            </a:endParaRPr>
          </a:p>
          <a:p>
            <a:pPr lvl="1" indent="-213995">
              <a:buFont typeface="Arial,Sans-Serif" panose="020B0604020202020204" pitchFamily="34" charset="0"/>
              <a:buChar char="•"/>
            </a:pPr>
            <a:r>
              <a:rPr lang="en-US" sz="2400" dirty="0">
                <a:ea typeface="+mn-lt"/>
                <a:cs typeface="+mn-lt"/>
              </a:rPr>
              <a:t>Cannabinoid 2 Receptors (CB2) - </a:t>
            </a:r>
            <a:r>
              <a:rPr lang="en-US" sz="1800" dirty="0">
                <a:ea typeface="+mn-lt"/>
                <a:cs typeface="+mn-lt"/>
              </a:rPr>
              <a:t>Immunomodulation</a:t>
            </a:r>
          </a:p>
          <a:p>
            <a:pPr lvl="2" indent="-213995">
              <a:buFont typeface="Arial,Sans-Serif" panose="020B0604020202020204" pitchFamily="34" charset="0"/>
              <a:buChar char="•"/>
            </a:pPr>
            <a:r>
              <a:rPr lang="en-US" dirty="0">
                <a:ea typeface="+mn-lt"/>
                <a:cs typeface="+mn-lt"/>
              </a:rPr>
              <a:t>Immune cells and Lymphoid Tissue </a:t>
            </a:r>
          </a:p>
          <a:p>
            <a:pPr lvl="3" indent="-213995">
              <a:buFont typeface="Arial,Sans-Serif" panose="020B0604020202020204" pitchFamily="34" charset="0"/>
              <a:buChar char="•"/>
            </a:pPr>
            <a:r>
              <a:rPr lang="en-US" dirty="0">
                <a:ea typeface="+mn-lt"/>
                <a:cs typeface="+mn-lt"/>
              </a:rPr>
              <a:t>Regulation of humoral and cell mediated immunity</a:t>
            </a:r>
          </a:p>
          <a:p>
            <a:pPr lvl="3" indent="-213995">
              <a:buFont typeface="Arial,Sans-Serif" panose="020B0604020202020204" pitchFamily="34" charset="0"/>
              <a:buChar char="•"/>
            </a:pPr>
            <a:r>
              <a:rPr lang="en-US" dirty="0">
                <a:ea typeface="+mn-lt"/>
                <a:cs typeface="+mn-lt"/>
              </a:rPr>
              <a:t>Immunosuppression</a:t>
            </a:r>
          </a:p>
          <a:p>
            <a:pPr lvl="3" indent="-213995">
              <a:buFont typeface="Arial,Sans-Serif" panose="020B0604020202020204" pitchFamily="34" charset="0"/>
              <a:buChar char="•"/>
            </a:pPr>
            <a:r>
              <a:rPr lang="en-US" dirty="0">
                <a:ea typeface="+mn-lt"/>
                <a:cs typeface="+mn-lt"/>
              </a:rPr>
              <a:t>Apoptosis</a:t>
            </a:r>
          </a:p>
          <a:p>
            <a:pPr marL="1386205" lvl="3" indent="0">
              <a:buNone/>
            </a:pPr>
            <a:endParaRPr lang="en-US" dirty="0">
              <a:ea typeface="+mn-lt"/>
              <a:cs typeface="+mn-lt"/>
            </a:endParaRPr>
          </a:p>
          <a:p>
            <a:pPr lvl="2" indent="-213995">
              <a:buFont typeface="Arial,Sans-Serif" panose="020B0604020202020204" pitchFamily="34" charset="0"/>
              <a:buChar char="•"/>
            </a:pPr>
            <a:endParaRPr lang="en-US" dirty="0"/>
          </a:p>
        </p:txBody>
      </p:sp>
      <p:pic>
        <p:nvPicPr>
          <p:cNvPr id="6" name="Picture 6">
            <a:extLst>
              <a:ext uri="{FF2B5EF4-FFF2-40B4-BE49-F238E27FC236}">
                <a16:creationId xmlns:a16="http://schemas.microsoft.com/office/drawing/2014/main" id="{2DA76290-53A2-1807-9449-B2C97C491F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10" y="416257"/>
            <a:ext cx="4506578" cy="598745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4794F35-D18F-56B4-C753-82B9075090A7}"/>
              </a:ext>
            </a:extLst>
          </p:cNvPr>
          <p:cNvSpPr txBox="1"/>
          <p:nvPr/>
        </p:nvSpPr>
        <p:spPr>
          <a:xfrm>
            <a:off x="235444" y="6471981"/>
            <a:ext cx="4670558" cy="461665"/>
          </a:xfrm>
          <a:prstGeom prst="rect">
            <a:avLst/>
          </a:prstGeom>
          <a:noFill/>
        </p:spPr>
        <p:txBody>
          <a:bodyPr wrap="square" rtlCol="0">
            <a:spAutoFit/>
          </a:bodyPr>
          <a:lstStyle/>
          <a:p>
            <a:r>
              <a:rPr lang="en-US" sz="1200" b="0" i="0" dirty="0">
                <a:solidFill>
                  <a:srgbClr val="000000"/>
                </a:solidFill>
                <a:effectLst/>
                <a:latin typeface="Calibri" panose="020F0502020204030204" pitchFamily="34" charset="0"/>
                <a:cs typeface="Calibri" panose="020F0502020204030204" pitchFamily="34" charset="0"/>
              </a:rPr>
              <a:t>Howlett AC, Abood ME. CB</a:t>
            </a:r>
            <a:r>
              <a:rPr lang="en-US" sz="1200" b="0" i="0" baseline="-25000" dirty="0">
                <a:solidFill>
                  <a:srgbClr val="000000"/>
                </a:solidFill>
                <a:effectLst/>
                <a:latin typeface="Calibri" panose="020F0502020204030204" pitchFamily="34" charset="0"/>
                <a:cs typeface="Calibri" panose="020F0502020204030204" pitchFamily="34" charset="0"/>
              </a:rPr>
              <a:t>1</a:t>
            </a:r>
            <a:r>
              <a:rPr lang="en-US" sz="1200" b="0" i="0" dirty="0">
                <a:solidFill>
                  <a:srgbClr val="000000"/>
                </a:solidFill>
                <a:effectLst/>
                <a:latin typeface="Calibri" panose="020F0502020204030204" pitchFamily="34" charset="0"/>
                <a:cs typeface="Calibri" panose="020F0502020204030204" pitchFamily="34" charset="0"/>
              </a:rPr>
              <a:t> and CB</a:t>
            </a:r>
            <a:r>
              <a:rPr lang="en-US" sz="1200" b="0" i="0" baseline="-25000" dirty="0">
                <a:solidFill>
                  <a:srgbClr val="000000"/>
                </a:solidFill>
                <a:effectLst/>
                <a:latin typeface="Calibri" panose="020F0502020204030204" pitchFamily="34" charset="0"/>
                <a:cs typeface="Calibri" panose="020F0502020204030204" pitchFamily="34" charset="0"/>
              </a:rPr>
              <a:t>2</a:t>
            </a:r>
            <a:r>
              <a:rPr lang="en-US" sz="1200" b="0" i="0" dirty="0">
                <a:solidFill>
                  <a:srgbClr val="000000"/>
                </a:solidFill>
                <a:effectLst/>
                <a:latin typeface="Calibri" panose="020F0502020204030204" pitchFamily="34" charset="0"/>
                <a:cs typeface="Calibri" panose="020F0502020204030204" pitchFamily="34" charset="0"/>
              </a:rPr>
              <a:t> Receptor Pharmacology. </a:t>
            </a:r>
            <a:r>
              <a:rPr lang="en-US" sz="1200" b="0" i="1" dirty="0">
                <a:solidFill>
                  <a:srgbClr val="000000"/>
                </a:solidFill>
                <a:effectLst/>
                <a:latin typeface="Calibri" panose="020F0502020204030204" pitchFamily="34" charset="0"/>
                <a:cs typeface="Calibri" panose="020F0502020204030204" pitchFamily="34" charset="0"/>
              </a:rPr>
              <a:t>Adv Pharmacol</a:t>
            </a:r>
            <a:r>
              <a:rPr lang="en-US" sz="1200" b="0" i="0" dirty="0">
                <a:solidFill>
                  <a:srgbClr val="000000"/>
                </a:solidFill>
                <a:effectLst/>
                <a:latin typeface="Calibri" panose="020F0502020204030204" pitchFamily="34" charset="0"/>
                <a:cs typeface="Calibri" panose="020F0502020204030204" pitchFamily="34" charset="0"/>
              </a:rPr>
              <a:t>. 2017;80:169-206. doi:10.1016/bs.apha.2017.03.007</a:t>
            </a:r>
            <a:endParaRPr 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8555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8DB4DF6-F474-AC45-8904-FC0D337D6049}"/>
              </a:ext>
            </a:extLst>
          </p:cNvPr>
          <p:cNvSpPr>
            <a:spLocks noGrp="1"/>
          </p:cNvSpPr>
          <p:nvPr>
            <p:ph type="pic" sz="quarter" idx="10"/>
          </p:nvPr>
        </p:nvSpPr>
        <p:spPr/>
      </p:sp>
      <p:sp>
        <p:nvSpPr>
          <p:cNvPr id="3" name="Text Placeholder 2">
            <a:extLst>
              <a:ext uri="{FF2B5EF4-FFF2-40B4-BE49-F238E27FC236}">
                <a16:creationId xmlns:a16="http://schemas.microsoft.com/office/drawing/2014/main" id="{628CE719-9126-6944-9F89-031FFB050346}"/>
              </a:ext>
            </a:extLst>
          </p:cNvPr>
          <p:cNvSpPr>
            <a:spLocks noGrp="1"/>
          </p:cNvSpPr>
          <p:nvPr>
            <p:ph type="body" sz="quarter" idx="11"/>
          </p:nvPr>
        </p:nvSpPr>
        <p:spPr>
          <a:xfrm>
            <a:off x="4517245" y="1668660"/>
            <a:ext cx="7574837" cy="806243"/>
          </a:xfrm>
        </p:spPr>
        <p:txBody>
          <a:bodyPr/>
          <a:lstStyle/>
          <a:p>
            <a:r>
              <a:rPr lang="en-US" i="1" dirty="0">
                <a:ea typeface="+mn-lt"/>
                <a:cs typeface="+mn-lt"/>
              </a:rPr>
              <a:t>Endocannabinoids are endogenous messengers produces on demand from phospholipid precursors in the cellular membrane of post synaptic neurons, glia and other cells.</a:t>
            </a:r>
            <a:endParaRPr lang="en-US" i="1" dirty="0"/>
          </a:p>
        </p:txBody>
      </p:sp>
      <p:sp>
        <p:nvSpPr>
          <p:cNvPr id="4" name="Title 3">
            <a:extLst>
              <a:ext uri="{FF2B5EF4-FFF2-40B4-BE49-F238E27FC236}">
                <a16:creationId xmlns:a16="http://schemas.microsoft.com/office/drawing/2014/main" id="{04E646C4-35C2-1147-9C11-678CCCBF5F18}"/>
              </a:ext>
            </a:extLst>
          </p:cNvPr>
          <p:cNvSpPr>
            <a:spLocks noGrp="1"/>
          </p:cNvSpPr>
          <p:nvPr>
            <p:ph type="title"/>
          </p:nvPr>
        </p:nvSpPr>
        <p:spPr/>
        <p:txBody>
          <a:bodyPr/>
          <a:lstStyle/>
          <a:p>
            <a:r>
              <a:rPr lang="en-US" dirty="0"/>
              <a:t>The Endocannabinoid System</a:t>
            </a:r>
          </a:p>
        </p:txBody>
      </p:sp>
      <p:sp>
        <p:nvSpPr>
          <p:cNvPr id="5" name="Content Placeholder 4">
            <a:extLst>
              <a:ext uri="{FF2B5EF4-FFF2-40B4-BE49-F238E27FC236}">
                <a16:creationId xmlns:a16="http://schemas.microsoft.com/office/drawing/2014/main" id="{DF1F1B9E-C240-7C48-8686-63A9E6074799}"/>
              </a:ext>
            </a:extLst>
          </p:cNvPr>
          <p:cNvSpPr>
            <a:spLocks noGrp="1"/>
          </p:cNvSpPr>
          <p:nvPr>
            <p:ph sz="quarter" idx="15"/>
          </p:nvPr>
        </p:nvSpPr>
        <p:spPr>
          <a:xfrm>
            <a:off x="4637988" y="2556933"/>
            <a:ext cx="7017716" cy="3884810"/>
          </a:xfrm>
        </p:spPr>
        <p:txBody>
          <a:bodyPr/>
          <a:lstStyle/>
          <a:p>
            <a:pPr lvl="1" indent="-213995">
              <a:buFont typeface="Arial,Sans-Serif" panose="020B0604020202020204" pitchFamily="34" charset="0"/>
              <a:buChar char="•"/>
            </a:pPr>
            <a:endParaRPr lang="en-US" sz="2400" dirty="0">
              <a:ea typeface="+mn-lt"/>
              <a:cs typeface="+mn-lt"/>
            </a:endParaRPr>
          </a:p>
          <a:p>
            <a:pPr indent="-213995">
              <a:buFont typeface="Arial,Sans-Serif" panose="020B0604020202020204" pitchFamily="34" charset="0"/>
              <a:buChar char="•"/>
            </a:pPr>
            <a:r>
              <a:rPr lang="en-US" b="1" dirty="0">
                <a:ea typeface="+mn-lt"/>
                <a:cs typeface="+mn-lt"/>
              </a:rPr>
              <a:t>Endocannabinoids</a:t>
            </a:r>
            <a:r>
              <a:rPr lang="en-US" dirty="0">
                <a:ea typeface="+mn-lt"/>
                <a:cs typeface="+mn-lt"/>
              </a:rPr>
              <a:t> </a:t>
            </a:r>
          </a:p>
          <a:p>
            <a:pPr lvl="1" indent="-213995">
              <a:buFont typeface="Arial,Sans-Serif" panose="020B0604020202020204" pitchFamily="34" charset="0"/>
              <a:buChar char="•"/>
            </a:pPr>
            <a:r>
              <a:rPr lang="en-US" sz="2400" dirty="0">
                <a:ea typeface="+mn-lt"/>
                <a:cs typeface="+mn-lt"/>
              </a:rPr>
              <a:t>Anandamide, </a:t>
            </a:r>
            <a:r>
              <a:rPr lang="en-US" dirty="0"/>
              <a:t>N-arachidonoylethanolamine</a:t>
            </a:r>
          </a:p>
          <a:p>
            <a:pPr lvl="2" indent="-213995">
              <a:buFont typeface="Arial,Sans-Serif" panose="020B0604020202020204" pitchFamily="34" charset="0"/>
              <a:buChar char="•"/>
            </a:pPr>
            <a:r>
              <a:rPr lang="en-US" dirty="0"/>
              <a:t>CB1 partial agonist high affinity</a:t>
            </a:r>
          </a:p>
          <a:p>
            <a:pPr lvl="2" indent="-213995">
              <a:buFont typeface="Arial,Sans-Serif" panose="020B0604020202020204" pitchFamily="34" charset="0"/>
              <a:buChar char="•"/>
            </a:pPr>
            <a:r>
              <a:rPr lang="en-US" dirty="0"/>
              <a:t>full agonist of TRPV1</a:t>
            </a:r>
          </a:p>
          <a:p>
            <a:pPr lvl="2" indent="-213995">
              <a:buFont typeface="Arial,Sans-Serif" panose="020B0604020202020204" pitchFamily="34" charset="0"/>
              <a:buChar char="•"/>
            </a:pPr>
            <a:r>
              <a:rPr lang="en-US" dirty="0"/>
              <a:t>Degraded by fatty acid amide hydrolase (FAAH)</a:t>
            </a:r>
            <a:endParaRPr lang="en-US" dirty="0">
              <a:ea typeface="+mn-lt"/>
              <a:cs typeface="+mn-lt"/>
            </a:endParaRPr>
          </a:p>
          <a:p>
            <a:pPr marL="471805" lvl="1" indent="0">
              <a:buNone/>
            </a:pPr>
            <a:endParaRPr lang="en-US" sz="2400" dirty="0">
              <a:ea typeface="+mn-lt"/>
              <a:cs typeface="+mn-lt"/>
            </a:endParaRPr>
          </a:p>
          <a:p>
            <a:pPr lvl="1" indent="-213995">
              <a:buFont typeface="Arial,Sans-Serif" panose="020B0604020202020204" pitchFamily="34" charset="0"/>
              <a:buChar char="•"/>
            </a:pPr>
            <a:r>
              <a:rPr lang="en-US" sz="2400" dirty="0">
                <a:ea typeface="+mn-lt"/>
                <a:cs typeface="+mn-lt"/>
              </a:rPr>
              <a:t>2-AG,  </a:t>
            </a:r>
            <a:r>
              <a:rPr lang="en-US" dirty="0"/>
              <a:t>2-arachidonoylglycerol</a:t>
            </a:r>
          </a:p>
          <a:p>
            <a:pPr lvl="2" indent="-213995">
              <a:buFont typeface="Arial,Sans-Serif" panose="020B0604020202020204" pitchFamily="34" charset="0"/>
              <a:buChar char="•"/>
            </a:pPr>
            <a:r>
              <a:rPr lang="en-US" dirty="0"/>
              <a:t>CB1/CB2 full agonist moderate to low affinity</a:t>
            </a:r>
          </a:p>
          <a:p>
            <a:pPr lvl="2" indent="-213995">
              <a:buFont typeface="Arial,Sans-Serif" panose="020B0604020202020204" pitchFamily="34" charset="0"/>
              <a:buChar char="•"/>
            </a:pPr>
            <a:r>
              <a:rPr lang="en-US" dirty="0"/>
              <a:t>Degraded by monoglyceride lipase (MGL)</a:t>
            </a:r>
          </a:p>
        </p:txBody>
      </p:sp>
      <p:sp>
        <p:nvSpPr>
          <p:cNvPr id="7" name="Slide Number Placeholder 6">
            <a:extLst>
              <a:ext uri="{FF2B5EF4-FFF2-40B4-BE49-F238E27FC236}">
                <a16:creationId xmlns:a16="http://schemas.microsoft.com/office/drawing/2014/main" id="{7AB6AE03-E648-FF43-BF0F-E9F908969A18}"/>
              </a:ext>
            </a:extLst>
          </p:cNvPr>
          <p:cNvSpPr>
            <a:spLocks noGrp="1"/>
          </p:cNvSpPr>
          <p:nvPr>
            <p:ph type="sldNum" sz="quarter" idx="1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7B218E-BD0E-6A49-B8BA-E41967277A8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9" name="Content Placeholder 4" descr="A close up of a map&#10;&#10;Description automatically generated">
            <a:extLst>
              <a:ext uri="{FF2B5EF4-FFF2-40B4-BE49-F238E27FC236}">
                <a16:creationId xmlns:a16="http://schemas.microsoft.com/office/drawing/2014/main" id="{E43D03F2-550C-2349-A8D2-ACA56F239B53}"/>
              </a:ext>
            </a:extLst>
          </p:cNvPr>
          <p:cNvPicPr>
            <a:picLocks noChangeAspect="1"/>
          </p:cNvPicPr>
          <p:nvPr/>
        </p:nvPicPr>
        <p:blipFill>
          <a:blip r:embed="rId3"/>
          <a:stretch>
            <a:fillRect/>
          </a:stretch>
        </p:blipFill>
        <p:spPr bwMode="auto">
          <a:xfrm>
            <a:off x="39688" y="25299"/>
            <a:ext cx="4359965" cy="6807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8870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A close up of a logo&#10;&#10;Description automatically generated">
            <a:extLst>
              <a:ext uri="{FF2B5EF4-FFF2-40B4-BE49-F238E27FC236}">
                <a16:creationId xmlns:a16="http://schemas.microsoft.com/office/drawing/2014/main" id="{0118F964-20A5-2890-26AB-9CA439630AE4}"/>
              </a:ext>
            </a:extLst>
          </p:cNvPr>
          <p:cNvPicPr>
            <a:picLocks noChangeAspect="1"/>
          </p:cNvPicPr>
          <p:nvPr/>
        </p:nvPicPr>
        <p:blipFill>
          <a:blip r:embed="rId3"/>
          <a:stretch>
            <a:fillRect/>
          </a:stretch>
        </p:blipFill>
        <p:spPr>
          <a:xfrm>
            <a:off x="6180081" y="2261360"/>
            <a:ext cx="5908917" cy="4530427"/>
          </a:xfrm>
          <a:prstGeom prst="rect">
            <a:avLst/>
          </a:prstGeom>
          <a:noFill/>
        </p:spPr>
      </p:pic>
      <p:sp>
        <p:nvSpPr>
          <p:cNvPr id="111620" name="Content Placeholder 23">
            <a:extLst>
              <a:ext uri="{FF2B5EF4-FFF2-40B4-BE49-F238E27FC236}">
                <a16:creationId xmlns:a16="http://schemas.microsoft.com/office/drawing/2014/main" id="{91F0FA18-DC97-E74A-937C-414E59B169AF}"/>
              </a:ext>
            </a:extLst>
          </p:cNvPr>
          <p:cNvSpPr>
            <a:spLocks noGrp="1" noChangeArrowheads="1"/>
          </p:cNvSpPr>
          <p:nvPr>
            <p:ph sz="quarter" idx="15"/>
          </p:nvPr>
        </p:nvSpPr>
        <p:spPr>
          <a:xfrm>
            <a:off x="364520" y="508575"/>
            <a:ext cx="5406887" cy="6176948"/>
          </a:xfrm>
        </p:spPr>
        <p:txBody>
          <a:bodyPr wrap="square" anchor="t">
            <a:normAutofit/>
          </a:bodyPr>
          <a:lstStyle/>
          <a:p>
            <a:pPr>
              <a:lnSpc>
                <a:spcPct val="90000"/>
              </a:lnSpc>
            </a:pPr>
            <a:r>
              <a:rPr lang="en-US" altLang="en-US" sz="2800" b="1" dirty="0"/>
              <a:t>THC</a:t>
            </a:r>
            <a:r>
              <a:rPr lang="en-US" altLang="en-US" sz="2800" dirty="0"/>
              <a:t>, </a:t>
            </a:r>
            <a:r>
              <a:rPr lang="en-US" altLang="en-US" sz="2800" i="1" dirty="0"/>
              <a:t>Tetrahydrocannabinol</a:t>
            </a:r>
          </a:p>
          <a:p>
            <a:pPr lvl="1">
              <a:lnSpc>
                <a:spcPct val="90000"/>
              </a:lnSpc>
            </a:pPr>
            <a:r>
              <a:rPr lang="en-US" altLang="en-US" sz="1800" dirty="0"/>
              <a:t>Psychoactive</a:t>
            </a:r>
          </a:p>
          <a:p>
            <a:pPr lvl="1">
              <a:lnSpc>
                <a:spcPct val="90000"/>
              </a:lnSpc>
            </a:pPr>
            <a:r>
              <a:rPr lang="en-US" altLang="en-US" sz="1800" dirty="0"/>
              <a:t>CB1/CB2 agonist</a:t>
            </a:r>
          </a:p>
          <a:p>
            <a:pPr lvl="1">
              <a:lnSpc>
                <a:spcPct val="90000"/>
              </a:lnSpc>
            </a:pPr>
            <a:r>
              <a:rPr lang="en-US" altLang="en-US" sz="1800" dirty="0"/>
              <a:t>Pain, Muscle spasms, Appetite, Nausea</a:t>
            </a:r>
          </a:p>
          <a:p>
            <a:pPr>
              <a:lnSpc>
                <a:spcPct val="90000"/>
              </a:lnSpc>
            </a:pPr>
            <a:r>
              <a:rPr lang="en-US" altLang="en-US" sz="2800" b="1" dirty="0"/>
              <a:t>CBD</a:t>
            </a:r>
            <a:r>
              <a:rPr lang="en-US" altLang="en-US" sz="2800" dirty="0"/>
              <a:t>, </a:t>
            </a:r>
            <a:r>
              <a:rPr lang="en-US" altLang="en-US" sz="2800" i="1" dirty="0"/>
              <a:t>Cannabidiol</a:t>
            </a:r>
          </a:p>
          <a:p>
            <a:pPr lvl="1">
              <a:lnSpc>
                <a:spcPct val="90000"/>
              </a:lnSpc>
            </a:pPr>
            <a:r>
              <a:rPr lang="en-US" altLang="en-US" sz="1800" i="1" dirty="0"/>
              <a:t>Non-Impairing</a:t>
            </a:r>
          </a:p>
          <a:p>
            <a:pPr lvl="1">
              <a:lnSpc>
                <a:spcPct val="90000"/>
              </a:lnSpc>
            </a:pPr>
            <a:r>
              <a:rPr lang="en-US" altLang="en-US" sz="1800" i="1" dirty="0"/>
              <a:t>Antagonizes CB1/CB2 Agonists</a:t>
            </a:r>
          </a:p>
          <a:p>
            <a:pPr lvl="1">
              <a:lnSpc>
                <a:spcPct val="90000"/>
              </a:lnSpc>
            </a:pPr>
            <a:r>
              <a:rPr lang="en-US" altLang="en-US" sz="1800" i="1" dirty="0"/>
              <a:t>5-HT</a:t>
            </a:r>
            <a:r>
              <a:rPr lang="en-US" altLang="en-US" sz="1400" i="1" dirty="0"/>
              <a:t>1a</a:t>
            </a:r>
            <a:r>
              <a:rPr lang="en-US" altLang="en-US" sz="1800" i="1" dirty="0"/>
              <a:t> agonist</a:t>
            </a:r>
          </a:p>
          <a:p>
            <a:pPr lvl="1">
              <a:lnSpc>
                <a:spcPct val="90000"/>
              </a:lnSpc>
            </a:pPr>
            <a:r>
              <a:rPr lang="en-US" altLang="en-US" sz="1800" i="1" dirty="0"/>
              <a:t>TRPV agonist</a:t>
            </a:r>
          </a:p>
          <a:p>
            <a:pPr lvl="1">
              <a:lnSpc>
                <a:spcPct val="90000"/>
              </a:lnSpc>
            </a:pPr>
            <a:r>
              <a:rPr lang="en-US" altLang="en-US" sz="1800" i="1" dirty="0"/>
              <a:t>FAAH inhibitor</a:t>
            </a:r>
          </a:p>
          <a:p>
            <a:pPr lvl="1">
              <a:lnSpc>
                <a:spcPct val="90000"/>
              </a:lnSpc>
            </a:pPr>
            <a:r>
              <a:rPr lang="en-US" altLang="en-US" sz="1800" i="1" dirty="0"/>
              <a:t>Pain, Anxiety, Inflammation, Seizures</a:t>
            </a:r>
          </a:p>
          <a:p>
            <a:pPr>
              <a:lnSpc>
                <a:spcPct val="90000"/>
              </a:lnSpc>
            </a:pPr>
            <a:r>
              <a:rPr lang="en-US" altLang="en-US" sz="2800" b="1" dirty="0"/>
              <a:t>CBN</a:t>
            </a:r>
            <a:r>
              <a:rPr lang="en-US" altLang="en-US" sz="2800" dirty="0"/>
              <a:t>, </a:t>
            </a:r>
            <a:r>
              <a:rPr lang="en-US" altLang="en-US" sz="2800" i="1" dirty="0"/>
              <a:t>Cannabinol</a:t>
            </a:r>
          </a:p>
          <a:p>
            <a:pPr lvl="1">
              <a:lnSpc>
                <a:spcPct val="90000"/>
              </a:lnSpc>
            </a:pPr>
            <a:r>
              <a:rPr lang="en-US" altLang="en-US" sz="1800" i="1" dirty="0"/>
              <a:t>Oxidative product of THC</a:t>
            </a:r>
          </a:p>
          <a:p>
            <a:pPr lvl="1">
              <a:lnSpc>
                <a:spcPct val="90000"/>
              </a:lnSpc>
            </a:pPr>
            <a:r>
              <a:rPr lang="en-US" altLang="en-US" sz="1800" i="1" dirty="0"/>
              <a:t>Synergistic sedative effects</a:t>
            </a:r>
          </a:p>
          <a:p>
            <a:pPr>
              <a:lnSpc>
                <a:spcPct val="90000"/>
              </a:lnSpc>
            </a:pPr>
            <a:r>
              <a:rPr lang="en-US" altLang="en-US" sz="2800" b="1" dirty="0"/>
              <a:t>CBG</a:t>
            </a:r>
            <a:r>
              <a:rPr lang="en-US" altLang="en-US" sz="2800" dirty="0"/>
              <a:t>, </a:t>
            </a:r>
            <a:r>
              <a:rPr lang="en-US" altLang="en-US" sz="2800" i="1" dirty="0"/>
              <a:t>Cannabigerol</a:t>
            </a:r>
            <a:endParaRPr lang="en-US" altLang="en-US" sz="1800" i="1" dirty="0"/>
          </a:p>
          <a:p>
            <a:pPr lvl="1">
              <a:lnSpc>
                <a:spcPct val="90000"/>
              </a:lnSpc>
            </a:pPr>
            <a:r>
              <a:rPr lang="en-US" altLang="en-US" sz="1800" i="1" dirty="0"/>
              <a:t>Pain, Inflammation</a:t>
            </a:r>
          </a:p>
          <a:p>
            <a:pPr marL="0" indent="0">
              <a:lnSpc>
                <a:spcPct val="90000"/>
              </a:lnSpc>
              <a:buNone/>
            </a:pPr>
            <a:endParaRPr lang="en-US" altLang="en-US" sz="2000" i="1" dirty="0"/>
          </a:p>
          <a:p>
            <a:pPr>
              <a:lnSpc>
                <a:spcPct val="90000"/>
              </a:lnSpc>
            </a:pPr>
            <a:endParaRPr lang="en-US" altLang="en-US" sz="1100" i="1" dirty="0"/>
          </a:p>
          <a:p>
            <a:pPr marL="0" indent="0">
              <a:lnSpc>
                <a:spcPct val="90000"/>
              </a:lnSpc>
              <a:buNone/>
            </a:pPr>
            <a:endParaRPr lang="en-US" altLang="en-US" sz="1100" dirty="0"/>
          </a:p>
        </p:txBody>
      </p:sp>
      <p:sp>
        <p:nvSpPr>
          <p:cNvPr id="4" name="TextBox 3">
            <a:extLst>
              <a:ext uri="{FF2B5EF4-FFF2-40B4-BE49-F238E27FC236}">
                <a16:creationId xmlns:a16="http://schemas.microsoft.com/office/drawing/2014/main" id="{50249101-FE1D-8504-8E5C-58496F2717EE}"/>
              </a:ext>
            </a:extLst>
          </p:cNvPr>
          <p:cNvSpPr txBox="1"/>
          <p:nvPr/>
        </p:nvSpPr>
        <p:spPr>
          <a:xfrm>
            <a:off x="6527869" y="302358"/>
            <a:ext cx="6348773" cy="923330"/>
          </a:xfrm>
          <a:prstGeom prst="rect">
            <a:avLst/>
          </a:prstGeom>
          <a:noFill/>
        </p:spPr>
        <p:txBody>
          <a:bodyPr wrap="square">
            <a:spAutoFit/>
          </a:bodyPr>
          <a:lstStyle/>
          <a:p>
            <a:r>
              <a:rPr lang="en-US" altLang="en-US" sz="5400" b="1" dirty="0">
                <a:solidFill>
                  <a:schemeClr val="bg2"/>
                </a:solidFill>
              </a:rPr>
              <a:t>Cannabinoids</a:t>
            </a:r>
            <a:endParaRPr lang="en-US" sz="5400" b="1" dirty="0">
              <a:solidFill>
                <a:schemeClr val="bg2"/>
              </a:solidFill>
            </a:endParaRPr>
          </a:p>
        </p:txBody>
      </p:sp>
    </p:spTree>
    <p:extLst>
      <p:ext uri="{BB962C8B-B14F-4D97-AF65-F5344CB8AC3E}">
        <p14:creationId xmlns:p14="http://schemas.microsoft.com/office/powerpoint/2010/main" val="3270187452"/>
      </p:ext>
    </p:extLst>
  </p:cSld>
  <p:clrMapOvr>
    <a:masterClrMapping/>
  </p:clrMapOvr>
</p:sld>
</file>

<file path=ppt/theme/theme1.xml><?xml version="1.0" encoding="utf-8"?>
<a:theme xmlns:a="http://schemas.openxmlformats.org/drawingml/2006/main" name="ARTMONK 2">
  <a:themeElements>
    <a:clrScheme name="Trulieve">
      <a:dk1>
        <a:srgbClr val="000000"/>
      </a:dk1>
      <a:lt1>
        <a:srgbClr val="FFFFFF"/>
      </a:lt1>
      <a:dk2>
        <a:srgbClr val="000000"/>
      </a:dk2>
      <a:lt2>
        <a:srgbClr val="FFFFFF"/>
      </a:lt2>
      <a:accent1>
        <a:srgbClr val="4E9D2E"/>
      </a:accent1>
      <a:accent2>
        <a:srgbClr val="6ABE4A"/>
      </a:accent2>
      <a:accent3>
        <a:srgbClr val="93D502"/>
      </a:accent3>
      <a:accent4>
        <a:srgbClr val="256040"/>
      </a:accent4>
      <a:accent5>
        <a:srgbClr val="C2D302"/>
      </a:accent5>
      <a:accent6>
        <a:srgbClr val="646569"/>
      </a:accent6>
      <a:hlink>
        <a:srgbClr val="0071CE"/>
      </a:hlink>
      <a:folHlink>
        <a:srgbClr val="97D9E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80221 Trulieve_PPT_Template (1)" id="{AF6BCCC1-76CD-8640-9C0C-7F56F43DAEA5}" vid="{7D49E1C7-F7B1-724F-A763-CFE25397A86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20009</TotalTime>
  <Words>3285</Words>
  <Application>Microsoft Office PowerPoint</Application>
  <PresentationFormat>Widescreen</PresentationFormat>
  <Paragraphs>425</Paragraphs>
  <Slides>31</Slides>
  <Notes>29</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31</vt:i4>
      </vt:variant>
    </vt:vector>
  </HeadingPairs>
  <TitlesOfParts>
    <vt:vector size="47" baseType="lpstr">
      <vt:lpstr>Arial</vt:lpstr>
      <vt:lpstr>Arial,Sans-Serif</vt:lpstr>
      <vt:lpstr>AvenirNext LT Pro Medium</vt:lpstr>
      <vt:lpstr>BlinkMacSystemFont</vt:lpstr>
      <vt:lpstr>Book Antiqua</vt:lpstr>
      <vt:lpstr>Bookman Old Style</vt:lpstr>
      <vt:lpstr>Calibri</vt:lpstr>
      <vt:lpstr>Calibri Light</vt:lpstr>
      <vt:lpstr>Cambria</vt:lpstr>
      <vt:lpstr>Century Gothic</vt:lpstr>
      <vt:lpstr>Helvetica</vt:lpstr>
      <vt:lpstr>Palatino</vt:lpstr>
      <vt:lpstr>Roboto</vt:lpstr>
      <vt:lpstr>System Font Regular</vt:lpstr>
      <vt:lpstr>ARTMONK 2</vt:lpstr>
      <vt:lpstr>Office Theme</vt:lpstr>
      <vt:lpstr>Medical Cannabis  </vt:lpstr>
      <vt:lpstr>PowerPoint Presentation</vt:lpstr>
      <vt:lpstr>Bactria Margiana  2300–1700 BCE</vt:lpstr>
      <vt:lpstr>EARLY CANNABIS DISPENSARY</vt:lpstr>
      <vt:lpstr>Cannabis Sativa L.</vt:lpstr>
      <vt:lpstr>Cannabis Sativa L.</vt:lpstr>
      <vt:lpstr>The Endocannabinoid System</vt:lpstr>
      <vt:lpstr>The Endocannabinoid System</vt:lpstr>
      <vt:lpstr>PowerPoint Presentation</vt:lpstr>
      <vt:lpstr>PowerPoint Presentation</vt:lpstr>
      <vt:lpstr>PowerPoint Presentation</vt:lpstr>
      <vt:lpstr>AMERICAN HISTORY  </vt:lpstr>
      <vt:lpstr>PowerPoint Presentation</vt:lpstr>
      <vt:lpstr>PowerPoint Presentation</vt:lpstr>
      <vt:lpstr>PowerPoint Presentation</vt:lpstr>
      <vt:lpstr>PowerPoint Presentation</vt:lpstr>
      <vt:lpstr>Flower</vt:lpstr>
      <vt:lpstr>Concentrates</vt:lpstr>
      <vt:lpstr>Formulations</vt:lpstr>
      <vt:lpstr>Formulations Cont’d</vt:lpstr>
      <vt:lpstr> Routes of Administration</vt:lpstr>
      <vt:lpstr> Routes of Administration Cont’d</vt:lpstr>
      <vt:lpstr> Routes of Administration Cont’d</vt:lpstr>
      <vt:lpstr> Routes of Administration Cont’d</vt:lpstr>
      <vt:lpstr>PowerPoint Presentation</vt:lpstr>
      <vt:lpstr>PowerPoint Presentation</vt:lpstr>
      <vt:lpstr>PowerPoint Presentation</vt:lpstr>
      <vt:lpstr>PowerPoint Presentation</vt:lpstr>
      <vt:lpstr>PowerPoint Presentation</vt:lpstr>
      <vt:lpstr>PowerPoint Presentation</vt:lpstr>
      <vt:lpstr>Medical Cannabis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William Troutt</dc:creator>
  <cp:lastModifiedBy>Matt Walker</cp:lastModifiedBy>
  <cp:revision>29</cp:revision>
  <dcterms:created xsi:type="dcterms:W3CDTF">2022-05-31T02:32:27Z</dcterms:created>
  <dcterms:modified xsi:type="dcterms:W3CDTF">2022-11-07T13:03:40Z</dcterms:modified>
</cp:coreProperties>
</file>